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7"/>
  </p:notesMasterIdLst>
  <p:sldIdLst>
    <p:sldId id="256" r:id="rId2"/>
    <p:sldId id="257" r:id="rId3"/>
    <p:sldId id="295" r:id="rId4"/>
    <p:sldId id="296" r:id="rId5"/>
    <p:sldId id="297"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F0BC6C5-BFF3-4909-A472-ED760547A87E}">
          <p14:sldIdLst>
            <p14:sldId id="256"/>
            <p14:sldId id="257"/>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98151E-0C3A-494B-B26B-37D62C383CFE}">
  <a:tblStyle styleId="{9698151E-0C3A-494B-B26B-37D62C383CF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8185A3-63CA-4AD0-B97A-12F4E01556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varScale="1">
        <p:scale>
          <a:sx n="100" d="100"/>
          <a:sy n="100" d="100"/>
        </p:scale>
        <p:origin x="32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922609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19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09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81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06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21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09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00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304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117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4C5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6025" y="0"/>
            <a:ext cx="9168125" cy="5163100"/>
            <a:chOff x="-6025" y="0"/>
            <a:chExt cx="9168125" cy="5163100"/>
          </a:xfrm>
        </p:grpSpPr>
        <p:sp>
          <p:nvSpPr>
            <p:cNvPr id="42" name="Google Shape;42;p6"/>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43" name="Google Shape;43;p6"/>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44" name="Google Shape;44;p6"/>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45" name="Google Shape;45;p6"/>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46" name="Google Shape;46;p6"/>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47" name="Google Shape;47;p6"/>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48" name="Google Shape;48;p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9" name="Google Shape;49;p6"/>
          <p:cNvSpPr txBox="1">
            <a:spLocks noGrp="1"/>
          </p:cNvSpPr>
          <p:nvPr>
            <p:ph type="body" idx="1"/>
          </p:nvPr>
        </p:nvSpPr>
        <p:spPr>
          <a:xfrm>
            <a:off x="904925" y="1495850"/>
            <a:ext cx="3560100" cy="3429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50" name="Google Shape;50;p6"/>
          <p:cNvSpPr txBox="1">
            <a:spLocks noGrp="1"/>
          </p:cNvSpPr>
          <p:nvPr>
            <p:ph type="body" idx="2"/>
          </p:nvPr>
        </p:nvSpPr>
        <p:spPr>
          <a:xfrm>
            <a:off x="4679180" y="1495850"/>
            <a:ext cx="3560100" cy="3429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51" name="Google Shape;51;p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grpSp>
        <p:nvGrpSpPr>
          <p:cNvPr id="66" name="Google Shape;66;p8"/>
          <p:cNvGrpSpPr/>
          <p:nvPr/>
        </p:nvGrpSpPr>
        <p:grpSpPr>
          <a:xfrm>
            <a:off x="-6025" y="0"/>
            <a:ext cx="9168125" cy="5163100"/>
            <a:chOff x="-6025" y="0"/>
            <a:chExt cx="9168125" cy="5163100"/>
          </a:xfrm>
        </p:grpSpPr>
        <p:sp>
          <p:nvSpPr>
            <p:cNvPr id="67" name="Google Shape;67;p8"/>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68" name="Google Shape;68;p8"/>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69" name="Google Shape;69;p8"/>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70" name="Google Shape;70;p8"/>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71" name="Google Shape;71;p8"/>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72" name="Google Shape;72;p8"/>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73" name="Google Shape;73;p8"/>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4" name="Google Shape;74;p8"/>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86650" y="1598408"/>
            <a:ext cx="7370700" cy="3327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marL="914400" lvl="1"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marL="1371600" lvl="2"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marL="1828800" lvl="3"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marL="2286000" lvl="4"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marL="2743200" lvl="5"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marL="3200400" lvl="6"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marL="3657600" lvl="7"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marL="4114800" lvl="8"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a:endParaRPr/>
          </a:p>
        </p:txBody>
      </p:sp>
      <p:sp>
        <p:nvSpPr>
          <p:cNvPr id="7" name="Google Shape;7;p1"/>
          <p:cNvSpPr txBox="1">
            <a:spLocks noGrp="1"/>
          </p:cNvSpPr>
          <p:nvPr>
            <p:ph type="title"/>
          </p:nvPr>
        </p:nvSpPr>
        <p:spPr>
          <a:xfrm>
            <a:off x="886650" y="398400"/>
            <a:ext cx="73707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27122" y="4749851"/>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Nano</a:t>
            </a:r>
            <a:r>
              <a:rPr lang="en-US"/>
              <a:t>pedia</a:t>
            </a:r>
            <a:endParaRPr/>
          </a:p>
        </p:txBody>
      </p:sp>
      <p:sp>
        <p:nvSpPr>
          <p:cNvPr id="3" name="Google Shape;103;p12">
            <a:extLst>
              <a:ext uri="{FF2B5EF4-FFF2-40B4-BE49-F238E27FC236}">
                <a16:creationId xmlns:a16="http://schemas.microsoft.com/office/drawing/2014/main" id="{A0A15E4F-BCAD-4816-9F5A-FEF1640CB1E1}"/>
              </a:ext>
            </a:extLst>
          </p:cNvPr>
          <p:cNvSpPr txBox="1">
            <a:spLocks/>
          </p:cNvSpPr>
          <p:nvPr/>
        </p:nvSpPr>
        <p:spPr>
          <a:xfrm>
            <a:off x="2817150" y="3067450"/>
            <a:ext cx="3509700" cy="1371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200" b="1">
                <a:solidFill>
                  <a:srgbClr val="00AE9D"/>
                </a:solidFill>
              </a:rPr>
              <a:t>Kelompok 7</a:t>
            </a:r>
            <a:endParaRPr lang="en-US" sz="1200">
              <a:solidFill>
                <a:srgbClr val="00AE9D"/>
              </a:solidFill>
            </a:endParaRPr>
          </a:p>
          <a:p>
            <a:pPr algn="ctr">
              <a:spcBef>
                <a:spcPts val="600"/>
              </a:spcBef>
            </a:pPr>
            <a:r>
              <a:rPr lang="en-US" sz="1200"/>
              <a:t>Indri Yani Berutu 535200078</a:t>
            </a:r>
          </a:p>
          <a:p>
            <a:pPr algn="ctr">
              <a:spcBef>
                <a:spcPts val="600"/>
              </a:spcBef>
            </a:pPr>
            <a:r>
              <a:rPr lang="en-US" sz="1200"/>
              <a:t>Krisna Wijaya Liu 535200077</a:t>
            </a:r>
          </a:p>
          <a:p>
            <a:pPr algn="ctr"/>
            <a:r>
              <a:rPr lang="en" sz="1200">
                <a:latin typeface="+mn-lt"/>
                <a:cs typeface="Times New Roman" panose="02020603050405020304" pitchFamily="18" charset="0"/>
              </a:rPr>
              <a:t>Muhammad</a:t>
            </a:r>
            <a:r>
              <a:rPr lang="en" sz="1200">
                <a:solidFill>
                  <a:schemeClr val="tx1"/>
                </a:solidFill>
                <a:latin typeface="+mn-lt"/>
                <a:cs typeface="Times New Roman" panose="02020603050405020304" pitchFamily="18" charset="0"/>
              </a:rPr>
              <a:t> </a:t>
            </a:r>
            <a:r>
              <a:rPr lang="en" sz="1200">
                <a:latin typeface="+mn-lt"/>
                <a:cs typeface="Times New Roman" panose="02020603050405020304" pitchFamily="18" charset="0"/>
              </a:rPr>
              <a:t>Habib</a:t>
            </a:r>
            <a:r>
              <a:rPr lang="en" sz="1200">
                <a:solidFill>
                  <a:schemeClr val="tx1"/>
                </a:solidFill>
                <a:latin typeface="+mn-lt"/>
                <a:cs typeface="Times New Roman" panose="02020603050405020304" pitchFamily="18" charset="0"/>
              </a:rPr>
              <a:t> </a:t>
            </a:r>
            <a:r>
              <a:rPr lang="en" sz="1200">
                <a:latin typeface="+mn-lt"/>
                <a:cs typeface="Times New Roman" panose="02020603050405020304" pitchFamily="18" charset="0"/>
              </a:rPr>
              <a:t>Riski 535200078</a:t>
            </a:r>
          </a:p>
          <a:p>
            <a:pPr algn="ctr"/>
            <a:r>
              <a:rPr lang="en-US" sz="1200">
                <a:latin typeface="+mn-lt"/>
                <a:cs typeface="Times New Roman" panose="02020603050405020304" pitchFamily="18" charset="0"/>
              </a:rPr>
              <a:t>E</a:t>
            </a:r>
            <a:r>
              <a:rPr lang="en" sz="1200">
                <a:latin typeface="+mn-lt"/>
                <a:cs typeface="Times New Roman" panose="02020603050405020304" pitchFamily="18" charset="0"/>
              </a:rPr>
              <a:t>iji Yoshikawa 535200063</a:t>
            </a:r>
          </a:p>
          <a:p>
            <a:pPr>
              <a:spcBef>
                <a:spcPts val="600"/>
              </a:spcBef>
            </a:pPr>
            <a:endParaRPr 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SHOP</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27122" y="909936"/>
            <a:ext cx="8787745" cy="963348"/>
          </a:xfrm>
          <a:prstGeom prst="rect">
            <a:avLst/>
          </a:prstGeom>
        </p:spPr>
      </p:pic>
      <p:cxnSp>
        <p:nvCxnSpPr>
          <p:cNvPr id="4" name="Straight Arrow Connector 3">
            <a:extLst>
              <a:ext uri="{FF2B5EF4-FFF2-40B4-BE49-F238E27FC236}">
                <a16:creationId xmlns:a16="http://schemas.microsoft.com/office/drawing/2014/main" id="{8BD498A0-67E9-4E5A-BB80-130396C1BA81}"/>
              </a:ext>
            </a:extLst>
          </p:cNvPr>
          <p:cNvCxnSpPr/>
          <p:nvPr/>
        </p:nvCxnSpPr>
        <p:spPr>
          <a:xfrm flipH="1">
            <a:off x="2470150" y="1600200"/>
            <a:ext cx="1860550" cy="539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102;p12">
            <a:extLst>
              <a:ext uri="{FF2B5EF4-FFF2-40B4-BE49-F238E27FC236}">
                <a16:creationId xmlns:a16="http://schemas.microsoft.com/office/drawing/2014/main" id="{84CAACAF-1CFB-40D1-B69F-CE08B606E36E}"/>
              </a:ext>
            </a:extLst>
          </p:cNvPr>
          <p:cNvSpPr txBox="1">
            <a:spLocks/>
          </p:cNvSpPr>
          <p:nvPr/>
        </p:nvSpPr>
        <p:spPr>
          <a:xfrm>
            <a:off x="307968" y="1870075"/>
            <a:ext cx="2162182" cy="150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dirty="0"/>
              <a:t> SHOP di menu </a:t>
            </a:r>
            <a:r>
              <a:rPr lang="en-US" sz="1200" dirty="0" err="1"/>
              <a:t>ini</a:t>
            </a:r>
            <a:r>
              <a:rPr lang="en-US" sz="1200" dirty="0"/>
              <a:t> </a:t>
            </a:r>
            <a:r>
              <a:rPr lang="en-US" sz="1200" dirty="0" err="1"/>
              <a:t>akan</a:t>
            </a:r>
            <a:r>
              <a:rPr lang="en-US" sz="1200" dirty="0"/>
              <a:t> </a:t>
            </a:r>
            <a:r>
              <a:rPr lang="en-US" sz="1200" dirty="0" err="1"/>
              <a:t>jika</a:t>
            </a:r>
            <a:r>
              <a:rPr lang="en-US" sz="1200" dirty="0"/>
              <a:t> di </a:t>
            </a:r>
            <a:r>
              <a:rPr lang="en-US" sz="1200" dirty="0" err="1"/>
              <a:t>klik</a:t>
            </a:r>
            <a:r>
              <a:rPr lang="en-US" sz="1200" dirty="0"/>
              <a:t> </a:t>
            </a:r>
            <a:r>
              <a:rPr lang="en-US" sz="1200" dirty="0" err="1"/>
              <a:t>akan</a:t>
            </a:r>
            <a:r>
              <a:rPr lang="en-US" sz="1200" dirty="0"/>
              <a:t> </a:t>
            </a:r>
            <a:r>
              <a:rPr lang="en-US" sz="1200" dirty="0" err="1"/>
              <a:t>menampilkan</a:t>
            </a:r>
            <a:r>
              <a:rPr lang="en-US" sz="1200" dirty="0"/>
              <a:t> list </a:t>
            </a:r>
            <a:r>
              <a:rPr lang="en-US" sz="1200" dirty="0" err="1"/>
              <a:t>sbb</a:t>
            </a:r>
            <a:r>
              <a:rPr lang="en-US" sz="1200" dirty="0"/>
              <a:t>:</a:t>
            </a:r>
          </a:p>
          <a:p>
            <a:pPr marL="0" indent="0">
              <a:buNone/>
            </a:pPr>
            <a:r>
              <a:rPr lang="en-US" sz="1200" dirty="0"/>
              <a:t> </a:t>
            </a:r>
          </a:p>
          <a:p>
            <a:pPr marL="0" indent="0">
              <a:buFont typeface="Karla"/>
              <a:buNone/>
            </a:pPr>
            <a:endParaRPr lang="en-US" sz="1200" dirty="0"/>
          </a:p>
        </p:txBody>
      </p:sp>
      <p:pic>
        <p:nvPicPr>
          <p:cNvPr id="5" name="Picture 4">
            <a:extLst>
              <a:ext uri="{FF2B5EF4-FFF2-40B4-BE49-F238E27FC236}">
                <a16:creationId xmlns:a16="http://schemas.microsoft.com/office/drawing/2014/main" id="{88848142-AF16-4505-8BBC-7E829101B6A7}"/>
              </a:ext>
            </a:extLst>
          </p:cNvPr>
          <p:cNvPicPr>
            <a:picLocks noChangeAspect="1"/>
          </p:cNvPicPr>
          <p:nvPr/>
        </p:nvPicPr>
        <p:blipFill>
          <a:blip r:embed="rId4"/>
          <a:stretch>
            <a:fillRect/>
          </a:stretch>
        </p:blipFill>
        <p:spPr>
          <a:xfrm>
            <a:off x="886650" y="2432655"/>
            <a:ext cx="1640650" cy="2628446"/>
          </a:xfrm>
          <a:prstGeom prst="rect">
            <a:avLst/>
          </a:prstGeom>
        </p:spPr>
      </p:pic>
      <p:cxnSp>
        <p:nvCxnSpPr>
          <p:cNvPr id="7" name="Straight Arrow Connector 6">
            <a:extLst>
              <a:ext uri="{FF2B5EF4-FFF2-40B4-BE49-F238E27FC236}">
                <a16:creationId xmlns:a16="http://schemas.microsoft.com/office/drawing/2014/main" id="{0655612D-7171-4D0D-8EF0-16E5D73A639E}"/>
              </a:ext>
            </a:extLst>
          </p:cNvPr>
          <p:cNvCxnSpPr>
            <a:cxnSpLocks/>
            <a:endCxn id="23" idx="1"/>
          </p:cNvCxnSpPr>
          <p:nvPr/>
        </p:nvCxnSpPr>
        <p:spPr>
          <a:xfrm flipV="1">
            <a:off x="2527300" y="2357573"/>
            <a:ext cx="779457" cy="793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CEA97A-B3C9-4010-9E7B-1F19C273FCA3}"/>
              </a:ext>
            </a:extLst>
          </p:cNvPr>
          <p:cNvCxnSpPr>
            <a:cxnSpLocks/>
          </p:cNvCxnSpPr>
          <p:nvPr/>
        </p:nvCxnSpPr>
        <p:spPr>
          <a:xfrm flipV="1">
            <a:off x="2527300" y="2848397"/>
            <a:ext cx="779454" cy="7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B759AF-32B0-4841-9244-5C3829A1D40C}"/>
              </a:ext>
            </a:extLst>
          </p:cNvPr>
          <p:cNvCxnSpPr>
            <a:cxnSpLocks/>
          </p:cNvCxnSpPr>
          <p:nvPr/>
        </p:nvCxnSpPr>
        <p:spPr>
          <a:xfrm flipV="1">
            <a:off x="2527300" y="3238427"/>
            <a:ext cx="825500" cy="835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20E5FB-A269-46DC-BC44-76118CDA93F7}"/>
              </a:ext>
            </a:extLst>
          </p:cNvPr>
          <p:cNvCxnSpPr>
            <a:cxnSpLocks/>
          </p:cNvCxnSpPr>
          <p:nvPr/>
        </p:nvCxnSpPr>
        <p:spPr>
          <a:xfrm flipV="1">
            <a:off x="2527300" y="3746878"/>
            <a:ext cx="751715" cy="7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3BB44B-FE0B-4B5E-A8B9-DB94C90EE97F}"/>
              </a:ext>
            </a:extLst>
          </p:cNvPr>
          <p:cNvCxnSpPr>
            <a:cxnSpLocks/>
          </p:cNvCxnSpPr>
          <p:nvPr/>
        </p:nvCxnSpPr>
        <p:spPr>
          <a:xfrm flipV="1">
            <a:off x="2560257" y="4284340"/>
            <a:ext cx="652843" cy="598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02;p12">
            <a:extLst>
              <a:ext uri="{FF2B5EF4-FFF2-40B4-BE49-F238E27FC236}">
                <a16:creationId xmlns:a16="http://schemas.microsoft.com/office/drawing/2014/main" id="{3339AEAB-82B7-4044-BCE2-25C428112C01}"/>
              </a:ext>
            </a:extLst>
          </p:cNvPr>
          <p:cNvSpPr txBox="1">
            <a:spLocks/>
          </p:cNvSpPr>
          <p:nvPr/>
        </p:nvSpPr>
        <p:spPr>
          <a:xfrm>
            <a:off x="3306757" y="1921296"/>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menu cart ini akan menampilkan page cart berisi barang yang sudah kita add sebelumnya ke dalam cart</a:t>
            </a:r>
          </a:p>
          <a:p>
            <a:pPr marL="0" indent="0">
              <a:buNone/>
            </a:pPr>
            <a:r>
              <a:rPr lang="en-US" sz="1200"/>
              <a:t> </a:t>
            </a:r>
          </a:p>
          <a:p>
            <a:pPr marL="0" indent="0">
              <a:buFont typeface="Karla"/>
              <a:buNone/>
            </a:pPr>
            <a:endParaRPr lang="en-US" sz="1200"/>
          </a:p>
        </p:txBody>
      </p:sp>
      <p:sp>
        <p:nvSpPr>
          <p:cNvPr id="26" name="Google Shape;102;p12">
            <a:extLst>
              <a:ext uri="{FF2B5EF4-FFF2-40B4-BE49-F238E27FC236}">
                <a16:creationId xmlns:a16="http://schemas.microsoft.com/office/drawing/2014/main" id="{E89C6CD2-EA87-4EBD-B0B0-45B5F3BEEBF4}"/>
              </a:ext>
            </a:extLst>
          </p:cNvPr>
          <p:cNvSpPr txBox="1">
            <a:spLocks/>
          </p:cNvSpPr>
          <p:nvPr/>
        </p:nvSpPr>
        <p:spPr>
          <a:xfrm>
            <a:off x="3306758" y="2530573"/>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2. menu checkout ini akan menampilkan  halaman untuk checkout product</a:t>
            </a:r>
          </a:p>
          <a:p>
            <a:pPr marL="0" indent="0">
              <a:buFont typeface="Karla"/>
              <a:buNone/>
            </a:pPr>
            <a:endParaRPr lang="en-US" sz="1200"/>
          </a:p>
        </p:txBody>
      </p:sp>
      <p:sp>
        <p:nvSpPr>
          <p:cNvPr id="27" name="Google Shape;102;p12">
            <a:extLst>
              <a:ext uri="{FF2B5EF4-FFF2-40B4-BE49-F238E27FC236}">
                <a16:creationId xmlns:a16="http://schemas.microsoft.com/office/drawing/2014/main" id="{9B4EC914-1463-4FA5-9197-0BB97A40503D}"/>
              </a:ext>
            </a:extLst>
          </p:cNvPr>
          <p:cNvSpPr txBox="1">
            <a:spLocks/>
          </p:cNvSpPr>
          <p:nvPr/>
        </p:nvSpPr>
        <p:spPr>
          <a:xfrm>
            <a:off x="3306756" y="2961878"/>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3. menu My Account ini akan menampilkan profile user </a:t>
            </a:r>
          </a:p>
          <a:p>
            <a:pPr marL="0" indent="0">
              <a:buFont typeface="Karla"/>
              <a:buNone/>
            </a:pPr>
            <a:endParaRPr lang="en-US" sz="1200"/>
          </a:p>
        </p:txBody>
      </p:sp>
      <p:sp>
        <p:nvSpPr>
          <p:cNvPr id="28" name="Google Shape;102;p12">
            <a:extLst>
              <a:ext uri="{FF2B5EF4-FFF2-40B4-BE49-F238E27FC236}">
                <a16:creationId xmlns:a16="http://schemas.microsoft.com/office/drawing/2014/main" id="{E1853D75-9A7F-4F6B-B2FF-CC232C8C399C}"/>
              </a:ext>
            </a:extLst>
          </p:cNvPr>
          <p:cNvSpPr txBox="1">
            <a:spLocks/>
          </p:cNvSpPr>
          <p:nvPr/>
        </p:nvSpPr>
        <p:spPr>
          <a:xfrm>
            <a:off x="3279015" y="3411787"/>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4. menu wishlist ini akan menampilkan halaman berisi product yang sudah di add sebelumnya   ke wishlist</a:t>
            </a:r>
          </a:p>
          <a:p>
            <a:pPr marL="0" indent="0">
              <a:buFont typeface="Karla"/>
              <a:buNone/>
            </a:pPr>
            <a:endParaRPr lang="en-US" sz="1200"/>
          </a:p>
        </p:txBody>
      </p:sp>
      <p:sp>
        <p:nvSpPr>
          <p:cNvPr id="37" name="Google Shape;102;p12">
            <a:extLst>
              <a:ext uri="{FF2B5EF4-FFF2-40B4-BE49-F238E27FC236}">
                <a16:creationId xmlns:a16="http://schemas.microsoft.com/office/drawing/2014/main" id="{7FF9240B-DAB4-48DE-BF2F-FCAEA7699091}"/>
              </a:ext>
            </a:extLst>
          </p:cNvPr>
          <p:cNvSpPr txBox="1">
            <a:spLocks/>
          </p:cNvSpPr>
          <p:nvPr/>
        </p:nvSpPr>
        <p:spPr>
          <a:xfrm>
            <a:off x="3279014" y="4009842"/>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5. menu shop detail ini akan menampilkan halaman detail dari product product yang kamu miliki</a:t>
            </a:r>
          </a:p>
        </p:txBody>
      </p:sp>
    </p:spTree>
    <p:extLst>
      <p:ext uri="{BB962C8B-B14F-4D97-AF65-F5344CB8AC3E}">
        <p14:creationId xmlns:p14="http://schemas.microsoft.com/office/powerpoint/2010/main" val="1995006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727900" y="570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Cart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2" name="Picture 1">
            <a:extLst>
              <a:ext uri="{FF2B5EF4-FFF2-40B4-BE49-F238E27FC236}">
                <a16:creationId xmlns:a16="http://schemas.microsoft.com/office/drawing/2014/main" id="{42E782D7-9FA7-419C-AF07-656BE0336408}"/>
              </a:ext>
            </a:extLst>
          </p:cNvPr>
          <p:cNvPicPr>
            <a:picLocks noChangeAspect="1"/>
          </p:cNvPicPr>
          <p:nvPr/>
        </p:nvPicPr>
        <p:blipFill>
          <a:blip r:embed="rId3"/>
          <a:stretch>
            <a:fillRect/>
          </a:stretch>
        </p:blipFill>
        <p:spPr>
          <a:xfrm>
            <a:off x="237971" y="622300"/>
            <a:ext cx="5673507" cy="3581400"/>
          </a:xfrm>
          <a:prstGeom prst="rect">
            <a:avLst/>
          </a:prstGeom>
        </p:spPr>
      </p:pic>
      <p:cxnSp>
        <p:nvCxnSpPr>
          <p:cNvPr id="7" name="Straight Arrow Connector 6">
            <a:extLst>
              <a:ext uri="{FF2B5EF4-FFF2-40B4-BE49-F238E27FC236}">
                <a16:creationId xmlns:a16="http://schemas.microsoft.com/office/drawing/2014/main" id="{4E1CA5EB-5DF6-475D-91A2-9FA538518D1F}"/>
              </a:ext>
            </a:extLst>
          </p:cNvPr>
          <p:cNvCxnSpPr>
            <a:cxnSpLocks/>
          </p:cNvCxnSpPr>
          <p:nvPr/>
        </p:nvCxnSpPr>
        <p:spPr>
          <a:xfrm>
            <a:off x="4330700" y="2228850"/>
            <a:ext cx="1809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BA7202-312F-483A-8644-F6949182F987}"/>
              </a:ext>
            </a:extLst>
          </p:cNvPr>
          <p:cNvCxnSpPr>
            <a:cxnSpLocks/>
          </p:cNvCxnSpPr>
          <p:nvPr/>
        </p:nvCxnSpPr>
        <p:spPr>
          <a:xfrm>
            <a:off x="5651500" y="3041650"/>
            <a:ext cx="679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Google Shape;102;p12">
            <a:extLst>
              <a:ext uri="{FF2B5EF4-FFF2-40B4-BE49-F238E27FC236}">
                <a16:creationId xmlns:a16="http://schemas.microsoft.com/office/drawing/2014/main" id="{500F3F9B-1266-49C8-9522-9822DE0AA0C9}"/>
              </a:ext>
            </a:extLst>
          </p:cNvPr>
          <p:cNvSpPr txBox="1">
            <a:spLocks/>
          </p:cNvSpPr>
          <p:nvPr/>
        </p:nvSpPr>
        <p:spPr>
          <a:xfrm>
            <a:off x="6140451" y="1879601"/>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Klik untuk menambah dan mengurangi jumlah barang yang inginkan</a:t>
            </a:r>
          </a:p>
          <a:p>
            <a:pPr marL="0" indent="0">
              <a:buFont typeface="Karla"/>
              <a:buNone/>
            </a:pPr>
            <a:endParaRPr lang="en-US" sz="1200"/>
          </a:p>
        </p:txBody>
      </p:sp>
      <p:sp>
        <p:nvSpPr>
          <p:cNvPr id="26" name="Google Shape;102;p12">
            <a:extLst>
              <a:ext uri="{FF2B5EF4-FFF2-40B4-BE49-F238E27FC236}">
                <a16:creationId xmlns:a16="http://schemas.microsoft.com/office/drawing/2014/main" id="{04E595DC-6C86-4C90-B925-8E403A126BF5}"/>
              </a:ext>
            </a:extLst>
          </p:cNvPr>
          <p:cNvSpPr txBox="1">
            <a:spLocks/>
          </p:cNvSpPr>
          <p:nvPr/>
        </p:nvSpPr>
        <p:spPr>
          <a:xfrm>
            <a:off x="6223001" y="2771205"/>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Klik untuk m remove barang yang ingin anda remove</a:t>
            </a:r>
          </a:p>
        </p:txBody>
      </p:sp>
    </p:spTree>
    <p:extLst>
      <p:ext uri="{BB962C8B-B14F-4D97-AF65-F5344CB8AC3E}">
        <p14:creationId xmlns:p14="http://schemas.microsoft.com/office/powerpoint/2010/main" val="11850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727900" y="570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Cart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6E5C9E04-4445-4D2C-A7D4-3E77A50DD3AA}"/>
              </a:ext>
            </a:extLst>
          </p:cNvPr>
          <p:cNvPicPr>
            <a:picLocks noChangeAspect="1"/>
          </p:cNvPicPr>
          <p:nvPr/>
        </p:nvPicPr>
        <p:blipFill>
          <a:blip r:embed="rId3"/>
          <a:stretch>
            <a:fillRect/>
          </a:stretch>
        </p:blipFill>
        <p:spPr>
          <a:xfrm>
            <a:off x="638175" y="1991028"/>
            <a:ext cx="2130425" cy="2760108"/>
          </a:xfrm>
          <a:prstGeom prst="rect">
            <a:avLst/>
          </a:prstGeom>
        </p:spPr>
      </p:pic>
      <p:pic>
        <p:nvPicPr>
          <p:cNvPr id="5" name="Picture 4">
            <a:extLst>
              <a:ext uri="{FF2B5EF4-FFF2-40B4-BE49-F238E27FC236}">
                <a16:creationId xmlns:a16="http://schemas.microsoft.com/office/drawing/2014/main" id="{BEC83812-F87B-4190-89B6-13FBE1A5CB7D}"/>
              </a:ext>
            </a:extLst>
          </p:cNvPr>
          <p:cNvPicPr>
            <a:picLocks noChangeAspect="1"/>
          </p:cNvPicPr>
          <p:nvPr/>
        </p:nvPicPr>
        <p:blipFill>
          <a:blip r:embed="rId4"/>
          <a:stretch>
            <a:fillRect/>
          </a:stretch>
        </p:blipFill>
        <p:spPr>
          <a:xfrm>
            <a:off x="95250" y="1106487"/>
            <a:ext cx="5486400" cy="885825"/>
          </a:xfrm>
          <a:prstGeom prst="rect">
            <a:avLst/>
          </a:prstGeom>
        </p:spPr>
      </p:pic>
      <p:cxnSp>
        <p:nvCxnSpPr>
          <p:cNvPr id="7" name="Straight Arrow Connector 6">
            <a:extLst>
              <a:ext uri="{FF2B5EF4-FFF2-40B4-BE49-F238E27FC236}">
                <a16:creationId xmlns:a16="http://schemas.microsoft.com/office/drawing/2014/main" id="{066C8CBE-04F2-4F07-A87B-6D87AFD64EBE}"/>
              </a:ext>
            </a:extLst>
          </p:cNvPr>
          <p:cNvCxnSpPr/>
          <p:nvPr/>
        </p:nvCxnSpPr>
        <p:spPr>
          <a:xfrm>
            <a:off x="5581650" y="1397000"/>
            <a:ext cx="450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26ECBB5-D10D-49E2-897C-9E25D2AD8F90}"/>
              </a:ext>
            </a:extLst>
          </p:cNvPr>
          <p:cNvCxnSpPr/>
          <p:nvPr/>
        </p:nvCxnSpPr>
        <p:spPr>
          <a:xfrm>
            <a:off x="2597150" y="4476750"/>
            <a:ext cx="869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Google Shape;102;p12">
            <a:extLst>
              <a:ext uri="{FF2B5EF4-FFF2-40B4-BE49-F238E27FC236}">
                <a16:creationId xmlns:a16="http://schemas.microsoft.com/office/drawing/2014/main" id="{DEC9EDC0-3713-44B0-9EC8-9F206F4F3265}"/>
              </a:ext>
            </a:extLst>
          </p:cNvPr>
          <p:cNvSpPr txBox="1">
            <a:spLocks/>
          </p:cNvSpPr>
          <p:nvPr/>
        </p:nvSpPr>
        <p:spPr>
          <a:xfrm>
            <a:off x="5956301" y="1118475"/>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jika and anda coupon code bias di input disini</a:t>
            </a:r>
          </a:p>
          <a:p>
            <a:pPr marL="0" indent="0">
              <a:buFont typeface="Karla"/>
              <a:buNone/>
            </a:pPr>
            <a:endParaRPr lang="en-US" sz="1200"/>
          </a:p>
        </p:txBody>
      </p:sp>
      <p:sp>
        <p:nvSpPr>
          <p:cNvPr id="13" name="Google Shape;102;p12">
            <a:extLst>
              <a:ext uri="{FF2B5EF4-FFF2-40B4-BE49-F238E27FC236}">
                <a16:creationId xmlns:a16="http://schemas.microsoft.com/office/drawing/2014/main" id="{529EC0C0-6A53-4CB2-9FFA-6B17232E94D1}"/>
              </a:ext>
            </a:extLst>
          </p:cNvPr>
          <p:cNvSpPr txBox="1">
            <a:spLocks/>
          </p:cNvSpPr>
          <p:nvPr/>
        </p:nvSpPr>
        <p:spPr>
          <a:xfrm>
            <a:off x="3467100" y="4074098"/>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kemudian klik checkout jika ingin </a:t>
            </a:r>
          </a:p>
          <a:p>
            <a:pPr marL="0" indent="0">
              <a:buNone/>
            </a:pPr>
            <a:r>
              <a:rPr lang="en-US" sz="1200"/>
              <a:t>kemudian akan ke beralih ke page checkout</a:t>
            </a:r>
          </a:p>
          <a:p>
            <a:pPr marL="0" indent="0">
              <a:buFont typeface="Karla"/>
              <a:buNone/>
            </a:pPr>
            <a:endParaRPr lang="en-US" sz="1200"/>
          </a:p>
        </p:txBody>
      </p:sp>
    </p:spTree>
    <p:extLst>
      <p:ext uri="{BB962C8B-B14F-4D97-AF65-F5344CB8AC3E}">
        <p14:creationId xmlns:p14="http://schemas.microsoft.com/office/powerpoint/2010/main" val="374022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72" y="1244463"/>
            <a:ext cx="5475538" cy="16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033049" y="1628965"/>
            <a:ext cx="18530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86072" y="1441240"/>
            <a:ext cx="2894591" cy="738664"/>
          </a:xfrm>
          <a:prstGeom prst="rect">
            <a:avLst/>
          </a:prstGeom>
          <a:noFill/>
        </p:spPr>
        <p:txBody>
          <a:bodyPr wrap="square" rtlCol="0">
            <a:spAutoFit/>
          </a:bodyPr>
          <a:lstStyle/>
          <a:p>
            <a:r>
              <a:rPr lang="id-ID" dirty="0"/>
              <a:t>Jika belum memiliki akun, bisa langsung meng-click “Click here to Register” untuk membuat akun.</a:t>
            </a:r>
          </a:p>
        </p:txBody>
      </p:sp>
      <p:cxnSp>
        <p:nvCxnSpPr>
          <p:cNvPr id="11" name="Straight Arrow Connector 10"/>
          <p:cNvCxnSpPr/>
          <p:nvPr/>
        </p:nvCxnSpPr>
        <p:spPr>
          <a:xfrm>
            <a:off x="5731410" y="2252694"/>
            <a:ext cx="584611" cy="145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97854" y="2307193"/>
            <a:ext cx="2549420" cy="526840"/>
          </a:xfrm>
          <a:prstGeom prst="rect">
            <a:avLst/>
          </a:prstGeom>
          <a:noFill/>
        </p:spPr>
        <p:txBody>
          <a:bodyPr wrap="square" rtlCol="0">
            <a:spAutoFit/>
          </a:bodyPr>
          <a:lstStyle/>
          <a:p>
            <a:r>
              <a:rPr lang="id-ID" dirty="0"/>
              <a:t>Isi firstname, lastsname,dll. Untuk membuat akun</a:t>
            </a:r>
          </a:p>
        </p:txBody>
      </p:sp>
      <p:cxnSp>
        <p:nvCxnSpPr>
          <p:cNvPr id="14" name="Straight Arrow Connector 13"/>
          <p:cNvCxnSpPr/>
          <p:nvPr/>
        </p:nvCxnSpPr>
        <p:spPr>
          <a:xfrm>
            <a:off x="1138458" y="1653003"/>
            <a:ext cx="726676" cy="13869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61238" y="2919405"/>
            <a:ext cx="2264805" cy="523220"/>
          </a:xfrm>
          <a:prstGeom prst="rect">
            <a:avLst/>
          </a:prstGeom>
          <a:noFill/>
        </p:spPr>
        <p:txBody>
          <a:bodyPr wrap="square" rtlCol="0">
            <a:spAutoFit/>
          </a:bodyPr>
          <a:lstStyle/>
          <a:p>
            <a:r>
              <a:rPr lang="id-ID" dirty="0"/>
              <a:t>Bila sudah Register, click “Click here to Login”.</a:t>
            </a:r>
          </a:p>
        </p:txBody>
      </p:sp>
      <p:cxnSp>
        <p:nvCxnSpPr>
          <p:cNvPr id="18" name="Straight Arrow Connector 17"/>
          <p:cNvCxnSpPr/>
          <p:nvPr/>
        </p:nvCxnSpPr>
        <p:spPr>
          <a:xfrm>
            <a:off x="956789" y="2179904"/>
            <a:ext cx="811455" cy="15443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68244" y="3554654"/>
            <a:ext cx="2664477" cy="738664"/>
          </a:xfrm>
          <a:prstGeom prst="rect">
            <a:avLst/>
          </a:prstGeom>
          <a:noFill/>
        </p:spPr>
        <p:txBody>
          <a:bodyPr wrap="square" rtlCol="0">
            <a:spAutoFit/>
          </a:bodyPr>
          <a:lstStyle/>
          <a:p>
            <a:r>
              <a:rPr lang="id-ID" dirty="0"/>
              <a:t>Isi Email Address dan Password yang sudah kalian buat di Register.</a:t>
            </a:r>
          </a:p>
        </p:txBody>
      </p:sp>
      <p:cxnSp>
        <p:nvCxnSpPr>
          <p:cNvPr id="21" name="Straight Arrow Connector 20"/>
          <p:cNvCxnSpPr/>
          <p:nvPr/>
        </p:nvCxnSpPr>
        <p:spPr>
          <a:xfrm>
            <a:off x="593452" y="2488864"/>
            <a:ext cx="1174792" cy="19075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16689" y="4293318"/>
            <a:ext cx="4002771" cy="523220"/>
          </a:xfrm>
          <a:prstGeom prst="rect">
            <a:avLst/>
          </a:prstGeom>
          <a:noFill/>
        </p:spPr>
        <p:txBody>
          <a:bodyPr wrap="square" rtlCol="0">
            <a:spAutoFit/>
          </a:bodyPr>
          <a:lstStyle/>
          <a:p>
            <a:r>
              <a:rPr lang="id-ID" dirty="0"/>
              <a:t>Bila sudah mengisi Email Address dan Password, Click Login.</a:t>
            </a:r>
          </a:p>
        </p:txBody>
      </p:sp>
    </p:spTree>
    <p:extLst>
      <p:ext uri="{BB962C8B-B14F-4D97-AF65-F5344CB8AC3E}">
        <p14:creationId xmlns:p14="http://schemas.microsoft.com/office/powerpoint/2010/main" val="321041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42" y="1350405"/>
            <a:ext cx="3078846" cy="356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578877" y="1907523"/>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44996" y="1759690"/>
            <a:ext cx="3366627" cy="307777"/>
          </a:xfrm>
          <a:prstGeom prst="rect">
            <a:avLst/>
          </a:prstGeom>
          <a:noFill/>
        </p:spPr>
        <p:txBody>
          <a:bodyPr wrap="none" rtlCol="0">
            <a:spAutoFit/>
          </a:bodyPr>
          <a:lstStyle/>
          <a:p>
            <a:r>
              <a:rPr lang="id-ID" dirty="0"/>
              <a:t>1. Masukkan First name, dan last name.</a:t>
            </a:r>
          </a:p>
        </p:txBody>
      </p:sp>
      <p:cxnSp>
        <p:nvCxnSpPr>
          <p:cNvPr id="8" name="Straight Arrow Connector 7"/>
          <p:cNvCxnSpPr/>
          <p:nvPr/>
        </p:nvCxnSpPr>
        <p:spPr>
          <a:xfrm>
            <a:off x="3578875" y="2373807"/>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578874" y="2810821"/>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78877" y="3266003"/>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578877" y="3696962"/>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78876" y="4127920"/>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44993" y="2225974"/>
            <a:ext cx="2124299" cy="307777"/>
          </a:xfrm>
          <a:prstGeom prst="rect">
            <a:avLst/>
          </a:prstGeom>
          <a:noFill/>
        </p:spPr>
        <p:txBody>
          <a:bodyPr wrap="none" rtlCol="0">
            <a:spAutoFit/>
          </a:bodyPr>
          <a:lstStyle/>
          <a:p>
            <a:r>
              <a:rPr lang="id-ID" dirty="0"/>
              <a:t>2. Masukkan Username.</a:t>
            </a:r>
          </a:p>
        </p:txBody>
      </p:sp>
      <p:sp>
        <p:nvSpPr>
          <p:cNvPr id="14" name="TextBox 13"/>
          <p:cNvSpPr txBox="1"/>
          <p:nvPr/>
        </p:nvSpPr>
        <p:spPr>
          <a:xfrm>
            <a:off x="4244993" y="2656932"/>
            <a:ext cx="4344459" cy="307777"/>
          </a:xfrm>
          <a:prstGeom prst="rect">
            <a:avLst/>
          </a:prstGeom>
          <a:noFill/>
        </p:spPr>
        <p:txBody>
          <a:bodyPr wrap="none" rtlCol="0">
            <a:spAutoFit/>
          </a:bodyPr>
          <a:lstStyle/>
          <a:p>
            <a:r>
              <a:rPr lang="id-ID" dirty="0"/>
              <a:t>3. Masukkan Email Address yang sudah kalian buat.</a:t>
            </a:r>
          </a:p>
        </p:txBody>
      </p:sp>
      <p:sp>
        <p:nvSpPr>
          <p:cNvPr id="15" name="TextBox 14"/>
          <p:cNvSpPr txBox="1"/>
          <p:nvPr/>
        </p:nvSpPr>
        <p:spPr>
          <a:xfrm>
            <a:off x="4244993" y="3010449"/>
            <a:ext cx="3863491" cy="523220"/>
          </a:xfrm>
          <a:prstGeom prst="rect">
            <a:avLst/>
          </a:prstGeom>
          <a:noFill/>
        </p:spPr>
        <p:txBody>
          <a:bodyPr wrap="square" rtlCol="0">
            <a:spAutoFit/>
          </a:bodyPr>
          <a:lstStyle/>
          <a:p>
            <a:r>
              <a:rPr lang="id-ID" dirty="0"/>
              <a:t>4. Masukkan Alamat Rumah Anda, atau Alamat rumah yang ingin dituju.</a:t>
            </a:r>
          </a:p>
        </p:txBody>
      </p:sp>
      <p:sp>
        <p:nvSpPr>
          <p:cNvPr id="16" name="TextBox 15"/>
          <p:cNvSpPr txBox="1"/>
          <p:nvPr/>
        </p:nvSpPr>
        <p:spPr>
          <a:xfrm>
            <a:off x="4244993" y="3549129"/>
            <a:ext cx="3687228" cy="307777"/>
          </a:xfrm>
          <a:prstGeom prst="rect">
            <a:avLst/>
          </a:prstGeom>
          <a:noFill/>
        </p:spPr>
        <p:txBody>
          <a:bodyPr wrap="none" rtlCol="0">
            <a:spAutoFit/>
          </a:bodyPr>
          <a:lstStyle/>
          <a:p>
            <a:r>
              <a:rPr lang="id-ID" dirty="0"/>
              <a:t>5. Masukkan Alamat Rumah kedua jika ada.</a:t>
            </a:r>
          </a:p>
        </p:txBody>
      </p:sp>
      <p:sp>
        <p:nvSpPr>
          <p:cNvPr id="17" name="TextBox 16"/>
          <p:cNvSpPr txBox="1"/>
          <p:nvPr/>
        </p:nvSpPr>
        <p:spPr>
          <a:xfrm>
            <a:off x="4244993" y="3980087"/>
            <a:ext cx="4424609" cy="307777"/>
          </a:xfrm>
          <a:prstGeom prst="rect">
            <a:avLst/>
          </a:prstGeom>
          <a:noFill/>
        </p:spPr>
        <p:txBody>
          <a:bodyPr wrap="none" rtlCol="0">
            <a:spAutoFit/>
          </a:bodyPr>
          <a:lstStyle/>
          <a:p>
            <a:r>
              <a:rPr lang="id-ID" dirty="0"/>
              <a:t>6. Pilih Negara, daerah, danTuliskan Kode Pos kalian</a:t>
            </a:r>
          </a:p>
        </p:txBody>
      </p:sp>
      <p:cxnSp>
        <p:nvCxnSpPr>
          <p:cNvPr id="19" name="Straight Arrow Connector 18"/>
          <p:cNvCxnSpPr/>
          <p:nvPr/>
        </p:nvCxnSpPr>
        <p:spPr>
          <a:xfrm flipV="1">
            <a:off x="2622087" y="4456943"/>
            <a:ext cx="1441240" cy="1877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21055" y="4254672"/>
            <a:ext cx="4111366" cy="523220"/>
          </a:xfrm>
          <a:prstGeom prst="rect">
            <a:avLst/>
          </a:prstGeom>
          <a:noFill/>
        </p:spPr>
        <p:txBody>
          <a:bodyPr wrap="square" rtlCol="0">
            <a:spAutoFit/>
          </a:bodyPr>
          <a:lstStyle/>
          <a:p>
            <a:r>
              <a:rPr lang="id-ID" dirty="0"/>
              <a:t>7. Centang ini, jika shipping address kalian sama dengan billing address kalian</a:t>
            </a:r>
          </a:p>
        </p:txBody>
      </p:sp>
      <p:cxnSp>
        <p:nvCxnSpPr>
          <p:cNvPr id="21" name="Straight Arrow Connector 20"/>
          <p:cNvCxnSpPr>
            <a:endCxn id="22" idx="1"/>
          </p:cNvCxnSpPr>
          <p:nvPr/>
        </p:nvCxnSpPr>
        <p:spPr>
          <a:xfrm>
            <a:off x="2010469" y="4777892"/>
            <a:ext cx="611618" cy="691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22087" y="4693112"/>
            <a:ext cx="6521337" cy="307777"/>
          </a:xfrm>
          <a:prstGeom prst="rect">
            <a:avLst/>
          </a:prstGeom>
          <a:noFill/>
        </p:spPr>
        <p:txBody>
          <a:bodyPr wrap="none" rtlCol="0">
            <a:spAutoFit/>
          </a:bodyPr>
          <a:lstStyle/>
          <a:p>
            <a:r>
              <a:rPr lang="id-ID" dirty="0"/>
              <a:t>8. Save informasi diatas, agar memudahkan untuk memesan kembali lain waktu</a:t>
            </a:r>
          </a:p>
        </p:txBody>
      </p:sp>
    </p:spTree>
    <p:extLst>
      <p:ext uri="{BB962C8B-B14F-4D97-AF65-F5344CB8AC3E}">
        <p14:creationId xmlns:p14="http://schemas.microsoft.com/office/powerpoint/2010/main" val="3794121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97" y="1408943"/>
            <a:ext cx="3234027" cy="1237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386739" y="1507852"/>
            <a:ext cx="2077081" cy="60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463820" y="1360018"/>
            <a:ext cx="5201785" cy="738664"/>
          </a:xfrm>
          <a:prstGeom prst="rect">
            <a:avLst/>
          </a:prstGeom>
          <a:noFill/>
        </p:spPr>
        <p:txBody>
          <a:bodyPr wrap="square" rtlCol="0">
            <a:spAutoFit/>
          </a:bodyPr>
          <a:lstStyle/>
          <a:p>
            <a:r>
              <a:rPr lang="id-ID" dirty="0"/>
              <a:t>Klik salah satu Shipping Method untuk memilih jasa pengiriman, bebas mau memilih jasa pengiriman yang mana. Tergantung Customer ingin barang datang cepat atau tidak.</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17" y="2784579"/>
            <a:ext cx="3144985" cy="176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1253515" y="2900646"/>
            <a:ext cx="2167915"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30432" y="2906702"/>
            <a:ext cx="4995894" cy="523220"/>
          </a:xfrm>
          <a:prstGeom prst="rect">
            <a:avLst/>
          </a:prstGeom>
          <a:noFill/>
        </p:spPr>
        <p:txBody>
          <a:bodyPr wrap="square" rtlCol="0">
            <a:spAutoFit/>
          </a:bodyPr>
          <a:lstStyle/>
          <a:p>
            <a:r>
              <a:rPr lang="id-ID" dirty="0"/>
              <a:t>Shopping cart ini adalah Tempat keranjang yang ingin Checkout (beli). </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709" y="3400117"/>
            <a:ext cx="2605063" cy="1464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4771836" y="3754490"/>
            <a:ext cx="1162681" cy="12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28691" y="3241190"/>
            <a:ext cx="2736914" cy="1600438"/>
          </a:xfrm>
          <a:prstGeom prst="rect">
            <a:avLst/>
          </a:prstGeom>
          <a:noFill/>
        </p:spPr>
        <p:txBody>
          <a:bodyPr wrap="square" rtlCol="0">
            <a:spAutoFit/>
          </a:bodyPr>
          <a:lstStyle/>
          <a:p>
            <a:r>
              <a:rPr lang="id-ID" dirty="0"/>
              <a:t>Untuk payment ada Credit card, Debit card, dan Paypal. Jika ingin membayar dgn Credit card, bisa memasukkan nama di Cardnya dan mengisi nomor Credit Cardnya beserta Exp dan CVV.</a:t>
            </a:r>
          </a:p>
        </p:txBody>
      </p:sp>
    </p:spTree>
    <p:extLst>
      <p:ext uri="{BB962C8B-B14F-4D97-AF65-F5344CB8AC3E}">
        <p14:creationId xmlns:p14="http://schemas.microsoft.com/office/powerpoint/2010/main" val="75828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91" y="1360782"/>
            <a:ext cx="4214754" cy="330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005234" y="1459407"/>
            <a:ext cx="3572822" cy="551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8057" y="1856580"/>
            <a:ext cx="4142050" cy="738664"/>
          </a:xfrm>
          <a:prstGeom prst="rect">
            <a:avLst/>
          </a:prstGeom>
          <a:noFill/>
        </p:spPr>
        <p:txBody>
          <a:bodyPr wrap="square" rtlCol="0">
            <a:spAutoFit/>
          </a:bodyPr>
          <a:lstStyle/>
          <a:p>
            <a:r>
              <a:rPr lang="id-ID" dirty="0"/>
              <a:t>Ini adalah total belanjaan yang sudah di Checkout, sebaiknya di check kembali barang2 yang sudah anda checkout.</a:t>
            </a:r>
          </a:p>
        </p:txBody>
      </p:sp>
      <p:cxnSp>
        <p:nvCxnSpPr>
          <p:cNvPr id="8" name="Straight Arrow Connector 7"/>
          <p:cNvCxnSpPr/>
          <p:nvPr/>
        </p:nvCxnSpPr>
        <p:spPr>
          <a:xfrm>
            <a:off x="4404245" y="4360053"/>
            <a:ext cx="3373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41558" y="4257107"/>
            <a:ext cx="2701381" cy="307777"/>
          </a:xfrm>
          <a:prstGeom prst="rect">
            <a:avLst/>
          </a:prstGeom>
          <a:noFill/>
        </p:spPr>
        <p:txBody>
          <a:bodyPr wrap="none" rtlCol="0">
            <a:spAutoFit/>
          </a:bodyPr>
          <a:lstStyle/>
          <a:p>
            <a:r>
              <a:rPr lang="id-ID" dirty="0"/>
              <a:t>Klik ini untuk membuat orderan.</a:t>
            </a:r>
          </a:p>
        </p:txBody>
      </p:sp>
    </p:spTree>
    <p:extLst>
      <p:ext uri="{BB962C8B-B14F-4D97-AF65-F5344CB8AC3E}">
        <p14:creationId xmlns:p14="http://schemas.microsoft.com/office/powerpoint/2010/main" val="1949713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3. My Account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87" y="2284328"/>
            <a:ext cx="3647881" cy="167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182768" y="2688699"/>
            <a:ext cx="437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182768" y="3524376"/>
            <a:ext cx="437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358827" y="2155125"/>
            <a:ext cx="675043" cy="86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58827" y="4002771"/>
            <a:ext cx="626598" cy="666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217181" y="1798522"/>
            <a:ext cx="726676" cy="399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26347" y="4036077"/>
            <a:ext cx="708509" cy="5056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1468" y="1644633"/>
            <a:ext cx="5189241" cy="307777"/>
          </a:xfrm>
          <a:prstGeom prst="rect">
            <a:avLst/>
          </a:prstGeom>
          <a:noFill/>
        </p:spPr>
        <p:txBody>
          <a:bodyPr wrap="none" rtlCol="0">
            <a:spAutoFit/>
          </a:bodyPr>
          <a:lstStyle/>
          <a:p>
            <a:r>
              <a:rPr lang="id-ID" dirty="0"/>
              <a:t>Klik Your Orders, Untuk melihat Barang2 yang sudah kita order.</a:t>
            </a:r>
          </a:p>
        </p:txBody>
      </p:sp>
      <p:sp>
        <p:nvSpPr>
          <p:cNvPr id="18" name="TextBox 17"/>
          <p:cNvSpPr txBox="1"/>
          <p:nvPr/>
        </p:nvSpPr>
        <p:spPr>
          <a:xfrm>
            <a:off x="3033870" y="1998357"/>
            <a:ext cx="6240811" cy="307777"/>
          </a:xfrm>
          <a:prstGeom prst="rect">
            <a:avLst/>
          </a:prstGeom>
          <a:noFill/>
        </p:spPr>
        <p:txBody>
          <a:bodyPr wrap="none" rtlCol="0">
            <a:spAutoFit/>
          </a:bodyPr>
          <a:lstStyle/>
          <a:p>
            <a:r>
              <a:rPr lang="id-ID" dirty="0"/>
              <a:t>Klik Login &amp; Security Untuk Login ataupun Register (Jika tidak punya akun).</a:t>
            </a:r>
          </a:p>
        </p:txBody>
      </p:sp>
      <p:sp>
        <p:nvSpPr>
          <p:cNvPr id="19" name="TextBox 18"/>
          <p:cNvSpPr txBox="1"/>
          <p:nvPr/>
        </p:nvSpPr>
        <p:spPr>
          <a:xfrm>
            <a:off x="4620445" y="2534810"/>
            <a:ext cx="3918060" cy="307777"/>
          </a:xfrm>
          <a:prstGeom prst="rect">
            <a:avLst/>
          </a:prstGeom>
          <a:noFill/>
        </p:spPr>
        <p:txBody>
          <a:bodyPr wrap="none" rtlCol="0">
            <a:spAutoFit/>
          </a:bodyPr>
          <a:lstStyle/>
          <a:p>
            <a:r>
              <a:rPr lang="id-ID" dirty="0"/>
              <a:t>Klik Your Address, untuk mengisi Alamat anda.</a:t>
            </a:r>
          </a:p>
        </p:txBody>
      </p:sp>
      <p:sp>
        <p:nvSpPr>
          <p:cNvPr id="20" name="TextBox 19"/>
          <p:cNvSpPr txBox="1"/>
          <p:nvPr/>
        </p:nvSpPr>
        <p:spPr>
          <a:xfrm>
            <a:off x="4620445" y="3354819"/>
            <a:ext cx="3518321" cy="523220"/>
          </a:xfrm>
          <a:prstGeom prst="rect">
            <a:avLst/>
          </a:prstGeom>
          <a:noFill/>
        </p:spPr>
        <p:txBody>
          <a:bodyPr wrap="square" rtlCol="0">
            <a:spAutoFit/>
          </a:bodyPr>
          <a:lstStyle/>
          <a:p>
            <a:r>
              <a:rPr lang="id-ID" dirty="0"/>
              <a:t>Klik Amazon Pay Balance, untuk menambahkan uang kedalam saldo anda.</a:t>
            </a:r>
          </a:p>
        </p:txBody>
      </p:sp>
      <p:sp>
        <p:nvSpPr>
          <p:cNvPr id="21" name="TextBox 20"/>
          <p:cNvSpPr txBox="1"/>
          <p:nvPr/>
        </p:nvSpPr>
        <p:spPr>
          <a:xfrm>
            <a:off x="2972558" y="3915494"/>
            <a:ext cx="5565947" cy="307777"/>
          </a:xfrm>
          <a:prstGeom prst="rect">
            <a:avLst/>
          </a:prstGeom>
          <a:noFill/>
        </p:spPr>
        <p:txBody>
          <a:bodyPr wrap="none" rtlCol="0">
            <a:spAutoFit/>
          </a:bodyPr>
          <a:lstStyle/>
          <a:p>
            <a:r>
              <a:rPr lang="id-ID" dirty="0"/>
              <a:t>Klik Paypal, untuk melihat keuntungan dan pengaturan pembayaran.</a:t>
            </a:r>
          </a:p>
        </p:txBody>
      </p:sp>
      <p:sp>
        <p:nvSpPr>
          <p:cNvPr id="22" name="TextBox 21"/>
          <p:cNvSpPr txBox="1"/>
          <p:nvPr/>
        </p:nvSpPr>
        <p:spPr>
          <a:xfrm>
            <a:off x="1834856" y="4369666"/>
            <a:ext cx="6450805" cy="307777"/>
          </a:xfrm>
          <a:prstGeom prst="rect">
            <a:avLst/>
          </a:prstGeom>
          <a:noFill/>
        </p:spPr>
        <p:txBody>
          <a:bodyPr wrap="none" rtlCol="0">
            <a:spAutoFit/>
          </a:bodyPr>
          <a:lstStyle/>
          <a:p>
            <a:r>
              <a:rPr lang="id-ID" dirty="0"/>
              <a:t>Klik Payment Option untuk edit atau menambahkan metode pembayaran anda.</a:t>
            </a:r>
          </a:p>
        </p:txBody>
      </p:sp>
    </p:spTree>
    <p:extLst>
      <p:ext uri="{BB962C8B-B14F-4D97-AF65-F5344CB8AC3E}">
        <p14:creationId xmlns:p14="http://schemas.microsoft.com/office/powerpoint/2010/main" val="211325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4. Wishlist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48" y="1815585"/>
            <a:ext cx="5562716" cy="2429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3421430" y="1731910"/>
            <a:ext cx="1035513" cy="654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08498" y="1578021"/>
            <a:ext cx="3727302" cy="307777"/>
          </a:xfrm>
          <a:prstGeom prst="rect">
            <a:avLst/>
          </a:prstGeom>
          <a:noFill/>
        </p:spPr>
        <p:txBody>
          <a:bodyPr wrap="none" rtlCol="0">
            <a:spAutoFit/>
          </a:bodyPr>
          <a:lstStyle/>
          <a:p>
            <a:r>
              <a:rPr lang="id-ID" dirty="0"/>
              <a:t>Stock ini adalah Stock barang yang tersedia.</a:t>
            </a:r>
          </a:p>
        </p:txBody>
      </p:sp>
      <p:cxnSp>
        <p:nvCxnSpPr>
          <p:cNvPr id="8" name="Straight Arrow Connector 7"/>
          <p:cNvCxnSpPr/>
          <p:nvPr/>
        </p:nvCxnSpPr>
        <p:spPr>
          <a:xfrm flipV="1">
            <a:off x="4535666" y="2500975"/>
            <a:ext cx="1435184" cy="12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70850" y="2385918"/>
            <a:ext cx="2815868" cy="738664"/>
          </a:xfrm>
          <a:prstGeom prst="rect">
            <a:avLst/>
          </a:prstGeom>
          <a:noFill/>
        </p:spPr>
        <p:txBody>
          <a:bodyPr wrap="square" rtlCol="0">
            <a:spAutoFit/>
          </a:bodyPr>
          <a:lstStyle/>
          <a:p>
            <a:r>
              <a:rPr lang="id-ID" dirty="0"/>
              <a:t>Klik ini untuk me-masukkan barang2 yang di wishlist ke keranjang (Cart).</a:t>
            </a:r>
          </a:p>
        </p:txBody>
      </p:sp>
      <p:cxnSp>
        <p:nvCxnSpPr>
          <p:cNvPr id="11" name="Straight Arrow Connector 10"/>
          <p:cNvCxnSpPr/>
          <p:nvPr/>
        </p:nvCxnSpPr>
        <p:spPr>
          <a:xfrm flipV="1">
            <a:off x="5450066" y="3960381"/>
            <a:ext cx="520784" cy="12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70850" y="3704827"/>
            <a:ext cx="3270040" cy="523220"/>
          </a:xfrm>
          <a:prstGeom prst="rect">
            <a:avLst/>
          </a:prstGeom>
          <a:noFill/>
        </p:spPr>
        <p:txBody>
          <a:bodyPr wrap="square" rtlCol="0">
            <a:spAutoFit/>
          </a:bodyPr>
          <a:lstStyle/>
          <a:p>
            <a:r>
              <a:rPr lang="id-ID" dirty="0"/>
              <a:t>Klik ini untuk me-remove barang yang ada di Wishlist.</a:t>
            </a:r>
          </a:p>
        </p:txBody>
      </p:sp>
    </p:spTree>
    <p:extLst>
      <p:ext uri="{BB962C8B-B14F-4D97-AF65-F5344CB8AC3E}">
        <p14:creationId xmlns:p14="http://schemas.microsoft.com/office/powerpoint/2010/main" val="287013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5. Shop Detail</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50" y="1665298"/>
            <a:ext cx="4896543" cy="2676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8" idx="1"/>
          </p:cNvCxnSpPr>
          <p:nvPr/>
        </p:nvCxnSpPr>
        <p:spPr>
          <a:xfrm flipV="1">
            <a:off x="3392949" y="2812930"/>
            <a:ext cx="1954172" cy="60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47121" y="2551320"/>
            <a:ext cx="3348763" cy="523220"/>
          </a:xfrm>
          <a:prstGeom prst="rect">
            <a:avLst/>
          </a:prstGeom>
          <a:noFill/>
        </p:spPr>
        <p:txBody>
          <a:bodyPr wrap="square" rtlCol="0">
            <a:spAutoFit/>
          </a:bodyPr>
          <a:lstStyle/>
          <a:p>
            <a:r>
              <a:rPr lang="id-ID" dirty="0"/>
              <a:t>Klik Size untuk memilih ukuran yang kalian ingin beli.</a:t>
            </a:r>
          </a:p>
        </p:txBody>
      </p:sp>
      <p:cxnSp>
        <p:nvCxnSpPr>
          <p:cNvPr id="12" name="Straight Arrow Connector 11"/>
          <p:cNvCxnSpPr/>
          <p:nvPr/>
        </p:nvCxnSpPr>
        <p:spPr>
          <a:xfrm>
            <a:off x="5104896" y="3074540"/>
            <a:ext cx="357281" cy="1409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07677" y="3106986"/>
            <a:ext cx="3136816" cy="523220"/>
          </a:xfrm>
          <a:prstGeom prst="rect">
            <a:avLst/>
          </a:prstGeom>
          <a:noFill/>
        </p:spPr>
        <p:txBody>
          <a:bodyPr wrap="square" rtlCol="0">
            <a:spAutoFit/>
          </a:bodyPr>
          <a:lstStyle/>
          <a:p>
            <a:r>
              <a:rPr lang="id-ID" dirty="0"/>
              <a:t>Klik Quantity untuk memesan banyaknya baju yang ingin dibeli. </a:t>
            </a:r>
          </a:p>
        </p:txBody>
      </p:sp>
      <p:cxnSp>
        <p:nvCxnSpPr>
          <p:cNvPr id="15" name="Straight Arrow Connector 14"/>
          <p:cNvCxnSpPr/>
          <p:nvPr/>
        </p:nvCxnSpPr>
        <p:spPr>
          <a:xfrm>
            <a:off x="4753669" y="3881658"/>
            <a:ext cx="593452" cy="1635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89591" y="3881658"/>
            <a:ext cx="2797701" cy="738664"/>
          </a:xfrm>
          <a:prstGeom prst="rect">
            <a:avLst/>
          </a:prstGeom>
          <a:noFill/>
        </p:spPr>
        <p:txBody>
          <a:bodyPr wrap="square" rtlCol="0">
            <a:spAutoFit/>
          </a:bodyPr>
          <a:lstStyle/>
          <a:p>
            <a:r>
              <a:rPr lang="id-ID" dirty="0"/>
              <a:t>Klik Salahsatu Icon ini untuk Contact Us (jika ingin bertanya2).</a:t>
            </a:r>
          </a:p>
        </p:txBody>
      </p:sp>
      <p:cxnSp>
        <p:nvCxnSpPr>
          <p:cNvPr id="19" name="Straight Arrow Connector 18"/>
          <p:cNvCxnSpPr/>
          <p:nvPr/>
        </p:nvCxnSpPr>
        <p:spPr>
          <a:xfrm>
            <a:off x="3257928" y="3572821"/>
            <a:ext cx="460228" cy="629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18156" y="4045160"/>
            <a:ext cx="1834856" cy="738664"/>
          </a:xfrm>
          <a:prstGeom prst="rect">
            <a:avLst/>
          </a:prstGeom>
          <a:noFill/>
        </p:spPr>
        <p:txBody>
          <a:bodyPr wrap="square" rtlCol="0">
            <a:spAutoFit/>
          </a:bodyPr>
          <a:lstStyle/>
          <a:p>
            <a:r>
              <a:rPr lang="id-ID" dirty="0"/>
              <a:t>Klik ini untuk memasukkan barang ke cart</a:t>
            </a:r>
          </a:p>
        </p:txBody>
      </p:sp>
      <p:cxnSp>
        <p:nvCxnSpPr>
          <p:cNvPr id="22" name="Straight Arrow Connector 21"/>
          <p:cNvCxnSpPr/>
          <p:nvPr/>
        </p:nvCxnSpPr>
        <p:spPr>
          <a:xfrm flipH="1">
            <a:off x="1774299" y="3572821"/>
            <a:ext cx="841733" cy="841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3288" y="4342243"/>
            <a:ext cx="1707688" cy="738664"/>
          </a:xfrm>
          <a:prstGeom prst="rect">
            <a:avLst/>
          </a:prstGeom>
          <a:noFill/>
        </p:spPr>
        <p:txBody>
          <a:bodyPr wrap="square" rtlCol="0">
            <a:spAutoFit/>
          </a:bodyPr>
          <a:lstStyle/>
          <a:p>
            <a:r>
              <a:rPr lang="id-ID" dirty="0"/>
              <a:t>Klik ini untuk membeli barangnya.</a:t>
            </a:r>
          </a:p>
        </p:txBody>
      </p:sp>
      <p:cxnSp>
        <p:nvCxnSpPr>
          <p:cNvPr id="26" name="Straight Arrow Connector 25"/>
          <p:cNvCxnSpPr>
            <a:endCxn id="7170" idx="2"/>
          </p:cNvCxnSpPr>
          <p:nvPr/>
        </p:nvCxnSpPr>
        <p:spPr>
          <a:xfrm flipH="1">
            <a:off x="2767422" y="3887714"/>
            <a:ext cx="72668" cy="454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39233" y="4238879"/>
            <a:ext cx="1601714" cy="738664"/>
          </a:xfrm>
          <a:prstGeom prst="rect">
            <a:avLst/>
          </a:prstGeom>
          <a:noFill/>
        </p:spPr>
        <p:txBody>
          <a:bodyPr wrap="square" rtlCol="0">
            <a:spAutoFit/>
          </a:bodyPr>
          <a:lstStyle/>
          <a:p>
            <a:r>
              <a:rPr lang="id-ID" dirty="0"/>
              <a:t>Klik ini untuk masukan barang kedalam wishlist.</a:t>
            </a:r>
          </a:p>
        </p:txBody>
      </p:sp>
    </p:spTree>
    <p:extLst>
      <p:ext uri="{BB962C8B-B14F-4D97-AF65-F5344CB8AC3E}">
        <p14:creationId xmlns:p14="http://schemas.microsoft.com/office/powerpoint/2010/main" val="130536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02" name="Google Shape;102;p12"/>
          <p:cNvSpPr txBox="1">
            <a:spLocks noGrp="1"/>
          </p:cNvSpPr>
          <p:nvPr>
            <p:ph type="body" idx="2"/>
          </p:nvPr>
        </p:nvSpPr>
        <p:spPr>
          <a:xfrm>
            <a:off x="807709" y="1255800"/>
            <a:ext cx="7370700" cy="2780900"/>
          </a:xfrm>
          <a:prstGeom prst="rect">
            <a:avLst/>
          </a:prstGeom>
        </p:spPr>
        <p:txBody>
          <a:bodyPr spcFirstLastPara="1" wrap="square" lIns="91425" tIns="91425" rIns="91425" bIns="91425" anchor="t" anchorCtr="0">
            <a:noAutofit/>
          </a:bodyPr>
          <a:lstStyle/>
          <a:p>
            <a:r>
              <a:rPr lang="en-US"/>
              <a:t>Nanopedia adalah toko online Fashion Branded (Grade A) Nanopedia didirikan pada tanggal 23 Agustus 2021. Nama Nanopedia dibuat karna gatau lagi mau buat apa. Nanopedia dibuat untuk salah satu project Mata kuliah Web Programming, disini kami menjual berbagai jenis dan model pakaian untuk kebutuhan fashion para customer kami</a:t>
            </a:r>
          </a:p>
          <a:p>
            <a:r>
              <a:rPr lang="en-US"/>
              <a:t>banyak sekali keuntungan berbelanja di toko kami selain model pakaian yang super kece dengan harga termurah toko online kami ini juga sangat mudah digunakan karna fitur fitur yang simple dan menarik anda tidak perlu ribet melakukan pembelian di websit toko online kami karna website toko kami ini di design sesimple dan seminimalis mungkin</a:t>
            </a:r>
          </a:p>
          <a:p>
            <a:pPr marL="0" lvl="0" indent="0" algn="l" rtl="0">
              <a:spcBef>
                <a:spcPts val="600"/>
              </a:spcBef>
              <a:spcAft>
                <a:spcPts val="0"/>
              </a:spcAft>
              <a:buNone/>
            </a:pPr>
            <a:endParaRPr sz="1200"/>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service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758E1956-C23C-40BB-B102-47C34AF002EF}"/>
              </a:ext>
            </a:extLst>
          </p:cNvPr>
          <p:cNvPicPr>
            <a:picLocks noChangeAspect="1"/>
          </p:cNvPicPr>
          <p:nvPr/>
        </p:nvPicPr>
        <p:blipFill rotWithShape="1">
          <a:blip r:embed="rId2"/>
          <a:srcRect b="39839"/>
          <a:stretch/>
        </p:blipFill>
        <p:spPr>
          <a:xfrm>
            <a:off x="3663950" y="1276131"/>
            <a:ext cx="5093743" cy="2451539"/>
          </a:xfrm>
          <a:prstGeom prst="rect">
            <a:avLst/>
          </a:prstGeom>
        </p:spPr>
      </p:pic>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3"/>
          <a:srcRect l="20109" b="81562"/>
          <a:stretch/>
        </p:blipFill>
        <p:spPr>
          <a:xfrm>
            <a:off x="178127" y="453953"/>
            <a:ext cx="8787745" cy="963348"/>
          </a:xfrm>
          <a:prstGeom prst="rect">
            <a:avLst/>
          </a:prstGeom>
        </p:spPr>
      </p:pic>
      <p:cxnSp>
        <p:nvCxnSpPr>
          <p:cNvPr id="9" name="Straight Arrow Connector 8">
            <a:extLst>
              <a:ext uri="{FF2B5EF4-FFF2-40B4-BE49-F238E27FC236}">
                <a16:creationId xmlns:a16="http://schemas.microsoft.com/office/drawing/2014/main" id="{1AACF904-E339-470D-98C1-EED963596B1F}"/>
              </a:ext>
            </a:extLst>
          </p:cNvPr>
          <p:cNvCxnSpPr/>
          <p:nvPr/>
        </p:nvCxnSpPr>
        <p:spPr>
          <a:xfrm flipH="1">
            <a:off x="2533650" y="1200150"/>
            <a:ext cx="2476500" cy="56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Google Shape;102;p12">
            <a:extLst>
              <a:ext uri="{FF2B5EF4-FFF2-40B4-BE49-F238E27FC236}">
                <a16:creationId xmlns:a16="http://schemas.microsoft.com/office/drawing/2014/main" id="{0F7A2661-D6C8-4DC4-9C13-ED78832C3D38}"/>
              </a:ext>
            </a:extLst>
          </p:cNvPr>
          <p:cNvSpPr txBox="1">
            <a:spLocks/>
          </p:cNvSpPr>
          <p:nvPr/>
        </p:nvSpPr>
        <p:spPr>
          <a:xfrm>
            <a:off x="46777" y="1536852"/>
            <a:ext cx="2527094"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Our Service  di menu our service ini akan menampilkan visi, misi, philosophy dan cerita singkat sejarah took kami dan juga di page iniakan di tampilkan informasi team kami di perusahaan ini</a:t>
            </a:r>
          </a:p>
        </p:txBody>
      </p:sp>
      <p:pic>
        <p:nvPicPr>
          <p:cNvPr id="11" name="Picture 10">
            <a:extLst>
              <a:ext uri="{FF2B5EF4-FFF2-40B4-BE49-F238E27FC236}">
                <a16:creationId xmlns:a16="http://schemas.microsoft.com/office/drawing/2014/main" id="{243101B0-2BDE-4C81-8F42-35ECFA9B74A1}"/>
              </a:ext>
            </a:extLst>
          </p:cNvPr>
          <p:cNvPicPr>
            <a:picLocks noChangeAspect="1"/>
          </p:cNvPicPr>
          <p:nvPr/>
        </p:nvPicPr>
        <p:blipFill rotWithShape="1">
          <a:blip r:embed="rId2"/>
          <a:srcRect l="16519" t="60247" r="16518" b="4691"/>
          <a:stretch/>
        </p:blipFill>
        <p:spPr>
          <a:xfrm>
            <a:off x="0" y="3276651"/>
            <a:ext cx="4305300" cy="1803400"/>
          </a:xfrm>
          <a:prstGeom prst="rect">
            <a:avLst/>
          </a:prstGeom>
        </p:spPr>
      </p:pic>
      <p:cxnSp>
        <p:nvCxnSpPr>
          <p:cNvPr id="17" name="Straight Arrow Connector 16">
            <a:extLst>
              <a:ext uri="{FF2B5EF4-FFF2-40B4-BE49-F238E27FC236}">
                <a16:creationId xmlns:a16="http://schemas.microsoft.com/office/drawing/2014/main" id="{9067886E-5B25-4D80-92DA-3F7BE41A3C09}"/>
              </a:ext>
            </a:extLst>
          </p:cNvPr>
          <p:cNvCxnSpPr>
            <a:stCxn id="11" idx="3"/>
          </p:cNvCxnSpPr>
          <p:nvPr/>
        </p:nvCxnSpPr>
        <p:spPr>
          <a:xfrm>
            <a:off x="4305300" y="4178351"/>
            <a:ext cx="641350" cy="12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102;p12">
            <a:extLst>
              <a:ext uri="{FF2B5EF4-FFF2-40B4-BE49-F238E27FC236}">
                <a16:creationId xmlns:a16="http://schemas.microsoft.com/office/drawing/2014/main" id="{541C6CD4-9834-40CA-B63E-B999FCAF5FA4}"/>
              </a:ext>
            </a:extLst>
          </p:cNvPr>
          <p:cNvSpPr txBox="1">
            <a:spLocks/>
          </p:cNvSpPr>
          <p:nvPr/>
        </p:nvSpPr>
        <p:spPr>
          <a:xfrm>
            <a:off x="4881122" y="3553037"/>
            <a:ext cx="3088128"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Anda bias mengetahui informasi dari team kami dengan mengklik pada gambar para customer juga  bias berinteraksi dengan team kami melalui social media dengan mengklik icon social media yang di inginkan</a:t>
            </a:r>
          </a:p>
        </p:txBody>
      </p:sp>
    </p:spTree>
    <p:extLst>
      <p:ext uri="{BB962C8B-B14F-4D97-AF65-F5344CB8AC3E}">
        <p14:creationId xmlns:p14="http://schemas.microsoft.com/office/powerpoint/2010/main" val="773867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service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sp>
        <p:nvSpPr>
          <p:cNvPr id="25" name="Google Shape;102;p12">
            <a:extLst>
              <a:ext uri="{FF2B5EF4-FFF2-40B4-BE49-F238E27FC236}">
                <a16:creationId xmlns:a16="http://schemas.microsoft.com/office/drawing/2014/main" id="{0F7A2661-D6C8-4DC4-9C13-ED78832C3D38}"/>
              </a:ext>
            </a:extLst>
          </p:cNvPr>
          <p:cNvSpPr txBox="1">
            <a:spLocks/>
          </p:cNvSpPr>
          <p:nvPr/>
        </p:nvSpPr>
        <p:spPr>
          <a:xfrm>
            <a:off x="46777" y="1536852"/>
            <a:ext cx="2527094"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Contact Us  di menu ini kita bias melihat informasi berupa lokasi dan kontak info toko kami ini</a:t>
            </a:r>
          </a:p>
        </p:txBody>
      </p:sp>
      <p:pic>
        <p:nvPicPr>
          <p:cNvPr id="7" name="Picture 6">
            <a:extLst>
              <a:ext uri="{FF2B5EF4-FFF2-40B4-BE49-F238E27FC236}">
                <a16:creationId xmlns:a16="http://schemas.microsoft.com/office/drawing/2014/main" id="{072D2A05-A582-40B5-9331-D1C7193BCAE3}"/>
              </a:ext>
            </a:extLst>
          </p:cNvPr>
          <p:cNvPicPr>
            <a:picLocks noChangeAspect="1"/>
          </p:cNvPicPr>
          <p:nvPr/>
        </p:nvPicPr>
        <p:blipFill rotWithShape="1">
          <a:blip r:embed="rId3"/>
          <a:srcRect b="43951"/>
          <a:stretch/>
        </p:blipFill>
        <p:spPr>
          <a:xfrm>
            <a:off x="2931345" y="1640851"/>
            <a:ext cx="6223290" cy="3502649"/>
          </a:xfrm>
          <a:prstGeom prst="rect">
            <a:avLst/>
          </a:prstGeom>
        </p:spPr>
      </p:pic>
      <p:cxnSp>
        <p:nvCxnSpPr>
          <p:cNvPr id="14" name="Straight Arrow Connector 13">
            <a:extLst>
              <a:ext uri="{FF2B5EF4-FFF2-40B4-BE49-F238E27FC236}">
                <a16:creationId xmlns:a16="http://schemas.microsoft.com/office/drawing/2014/main" id="{03A7D514-0E8C-43AD-AF36-C2F3AA025878}"/>
              </a:ext>
            </a:extLst>
          </p:cNvPr>
          <p:cNvCxnSpPr>
            <a:cxnSpLocks/>
          </p:cNvCxnSpPr>
          <p:nvPr/>
        </p:nvCxnSpPr>
        <p:spPr>
          <a:xfrm flipH="1">
            <a:off x="2400300" y="1130300"/>
            <a:ext cx="3314700"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52E245-6C38-487C-83AC-15C8BCD1CA09}"/>
              </a:ext>
            </a:extLst>
          </p:cNvPr>
          <p:cNvCxnSpPr/>
          <p:nvPr/>
        </p:nvCxnSpPr>
        <p:spPr>
          <a:xfrm flipH="1">
            <a:off x="4057650" y="3726200"/>
            <a:ext cx="146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0EF2269-8C82-4A2E-86E9-DD0530ACD5F1}"/>
              </a:ext>
            </a:extLst>
          </p:cNvPr>
          <p:cNvCxnSpPr/>
          <p:nvPr/>
        </p:nvCxnSpPr>
        <p:spPr>
          <a:xfrm flipH="1">
            <a:off x="4057650" y="4456450"/>
            <a:ext cx="146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F46ECED-68FF-4DC2-A374-D7AFDC3DB184}"/>
              </a:ext>
            </a:extLst>
          </p:cNvPr>
          <p:cNvCxnSpPr>
            <a:cxnSpLocks/>
          </p:cNvCxnSpPr>
          <p:nvPr/>
        </p:nvCxnSpPr>
        <p:spPr>
          <a:xfrm flipH="1">
            <a:off x="3746500" y="4837450"/>
            <a:ext cx="2698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Google Shape;102;p12">
            <a:extLst>
              <a:ext uri="{FF2B5EF4-FFF2-40B4-BE49-F238E27FC236}">
                <a16:creationId xmlns:a16="http://schemas.microsoft.com/office/drawing/2014/main" id="{9BC08005-855D-4516-8C5F-D83EB90231A7}"/>
              </a:ext>
            </a:extLst>
          </p:cNvPr>
          <p:cNvSpPr txBox="1">
            <a:spLocks/>
          </p:cNvSpPr>
          <p:nvPr/>
        </p:nvSpPr>
        <p:spPr>
          <a:xfrm>
            <a:off x="178127" y="2387676"/>
            <a:ext cx="2527094" cy="83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Di page ini para customer kita bisa menghubungi kami dengan mengirim email langkah langkah nya sbb:</a:t>
            </a:r>
          </a:p>
        </p:txBody>
      </p:sp>
      <p:sp>
        <p:nvSpPr>
          <p:cNvPr id="23" name="Google Shape;102;p12">
            <a:extLst>
              <a:ext uri="{FF2B5EF4-FFF2-40B4-BE49-F238E27FC236}">
                <a16:creationId xmlns:a16="http://schemas.microsoft.com/office/drawing/2014/main" id="{423ABAD1-E3D5-4995-BC9C-E1DE16BF8587}"/>
              </a:ext>
            </a:extLst>
          </p:cNvPr>
          <p:cNvSpPr txBox="1">
            <a:spLocks/>
          </p:cNvSpPr>
          <p:nvPr/>
        </p:nvSpPr>
        <p:spPr>
          <a:xfrm>
            <a:off x="1940192" y="3416123"/>
            <a:ext cx="2527094" cy="654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Masukan nama dan email serta subject</a:t>
            </a:r>
          </a:p>
        </p:txBody>
      </p:sp>
      <p:sp>
        <p:nvSpPr>
          <p:cNvPr id="24" name="Google Shape;102;p12">
            <a:extLst>
              <a:ext uri="{FF2B5EF4-FFF2-40B4-BE49-F238E27FC236}">
                <a16:creationId xmlns:a16="http://schemas.microsoft.com/office/drawing/2014/main" id="{308F0CE2-4F71-4427-9326-73DA29E86938}"/>
              </a:ext>
            </a:extLst>
          </p:cNvPr>
          <p:cNvSpPr txBox="1">
            <a:spLocks/>
          </p:cNvSpPr>
          <p:nvPr/>
        </p:nvSpPr>
        <p:spPr>
          <a:xfrm>
            <a:off x="1987377" y="4183248"/>
            <a:ext cx="2527094" cy="654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Ketik pesan yang ingin dikirim</a:t>
            </a:r>
          </a:p>
        </p:txBody>
      </p:sp>
      <p:sp>
        <p:nvSpPr>
          <p:cNvPr id="26" name="Google Shape;102;p12">
            <a:extLst>
              <a:ext uri="{FF2B5EF4-FFF2-40B4-BE49-F238E27FC236}">
                <a16:creationId xmlns:a16="http://schemas.microsoft.com/office/drawing/2014/main" id="{54212003-F8C1-4CC5-BEBA-AB943FB5F3B5}"/>
              </a:ext>
            </a:extLst>
          </p:cNvPr>
          <p:cNvSpPr txBox="1">
            <a:spLocks/>
          </p:cNvSpPr>
          <p:nvPr/>
        </p:nvSpPr>
        <p:spPr>
          <a:xfrm>
            <a:off x="2044905" y="4583349"/>
            <a:ext cx="2527094" cy="654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Kemudian send message</a:t>
            </a:r>
          </a:p>
        </p:txBody>
      </p:sp>
    </p:spTree>
    <p:extLst>
      <p:ext uri="{BB962C8B-B14F-4D97-AF65-F5344CB8AC3E}">
        <p14:creationId xmlns:p14="http://schemas.microsoft.com/office/powerpoint/2010/main" val="652746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Search Bar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pic>
        <p:nvPicPr>
          <p:cNvPr id="15" name="Picture 14">
            <a:extLst>
              <a:ext uri="{FF2B5EF4-FFF2-40B4-BE49-F238E27FC236}">
                <a16:creationId xmlns:a16="http://schemas.microsoft.com/office/drawing/2014/main" id="{91E7A21C-185B-4697-834B-50EE5E4E36CE}"/>
              </a:ext>
            </a:extLst>
          </p:cNvPr>
          <p:cNvPicPr>
            <a:picLocks noChangeAspect="1"/>
          </p:cNvPicPr>
          <p:nvPr/>
        </p:nvPicPr>
        <p:blipFill rotWithShape="1">
          <a:blip r:embed="rId2"/>
          <a:srcRect l="73132" t="6820" r="17632" b="86009"/>
          <a:stretch/>
        </p:blipFill>
        <p:spPr>
          <a:xfrm>
            <a:off x="2421471" y="1536852"/>
            <a:ext cx="1016000" cy="374650"/>
          </a:xfrm>
          <a:prstGeom prst="rect">
            <a:avLst/>
          </a:prstGeom>
        </p:spPr>
      </p:pic>
      <p:sp>
        <p:nvSpPr>
          <p:cNvPr id="16" name="Google Shape;102;p12">
            <a:extLst>
              <a:ext uri="{FF2B5EF4-FFF2-40B4-BE49-F238E27FC236}">
                <a16:creationId xmlns:a16="http://schemas.microsoft.com/office/drawing/2014/main" id="{C826F3CC-CFAA-4DAA-86E2-2344B00FE9FA}"/>
              </a:ext>
            </a:extLst>
          </p:cNvPr>
          <p:cNvSpPr txBox="1">
            <a:spLocks/>
          </p:cNvSpPr>
          <p:nvPr/>
        </p:nvSpPr>
        <p:spPr>
          <a:xfrm>
            <a:off x="46777" y="1536852"/>
            <a:ext cx="2527094"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Icon search pada nav bar ini berfungsi untuk melakukan pencarian terhadap product yang kita inginkan</a:t>
            </a:r>
          </a:p>
        </p:txBody>
      </p:sp>
      <p:cxnSp>
        <p:nvCxnSpPr>
          <p:cNvPr id="5" name="Straight Arrow Connector 4">
            <a:extLst>
              <a:ext uri="{FF2B5EF4-FFF2-40B4-BE49-F238E27FC236}">
                <a16:creationId xmlns:a16="http://schemas.microsoft.com/office/drawing/2014/main" id="{8738F925-E9E7-4E56-A406-E116AE17A267}"/>
              </a:ext>
            </a:extLst>
          </p:cNvPr>
          <p:cNvCxnSpPr>
            <a:stCxn id="15" idx="2"/>
          </p:cNvCxnSpPr>
          <p:nvPr/>
        </p:nvCxnSpPr>
        <p:spPr>
          <a:xfrm flipH="1">
            <a:off x="2927351" y="1911502"/>
            <a:ext cx="2120" cy="590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AEBD55B-B8D4-489A-BA48-0C0FCF2EAAC9}"/>
              </a:ext>
            </a:extLst>
          </p:cNvPr>
          <p:cNvPicPr>
            <a:picLocks noChangeAspect="1"/>
          </p:cNvPicPr>
          <p:nvPr/>
        </p:nvPicPr>
        <p:blipFill>
          <a:blip r:embed="rId3"/>
          <a:stretch>
            <a:fillRect/>
          </a:stretch>
        </p:blipFill>
        <p:spPr>
          <a:xfrm>
            <a:off x="103927" y="2502053"/>
            <a:ext cx="4468073" cy="271150"/>
          </a:xfrm>
          <a:prstGeom prst="rect">
            <a:avLst/>
          </a:prstGeom>
        </p:spPr>
      </p:pic>
      <p:cxnSp>
        <p:nvCxnSpPr>
          <p:cNvPr id="9" name="Straight Arrow Connector 8">
            <a:extLst>
              <a:ext uri="{FF2B5EF4-FFF2-40B4-BE49-F238E27FC236}">
                <a16:creationId xmlns:a16="http://schemas.microsoft.com/office/drawing/2014/main" id="{021E24B1-9FD4-4258-8A67-6B8985E2F658}"/>
              </a:ext>
            </a:extLst>
          </p:cNvPr>
          <p:cNvCxnSpPr/>
          <p:nvPr/>
        </p:nvCxnSpPr>
        <p:spPr>
          <a:xfrm>
            <a:off x="3155950" y="1771650"/>
            <a:ext cx="1327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Google Shape;102;p12">
            <a:extLst>
              <a:ext uri="{FF2B5EF4-FFF2-40B4-BE49-F238E27FC236}">
                <a16:creationId xmlns:a16="http://schemas.microsoft.com/office/drawing/2014/main" id="{E177D814-6283-4113-923D-2164E0816B0A}"/>
              </a:ext>
            </a:extLst>
          </p:cNvPr>
          <p:cNvSpPr txBox="1">
            <a:spLocks/>
          </p:cNvSpPr>
          <p:nvPr/>
        </p:nvSpPr>
        <p:spPr>
          <a:xfrm>
            <a:off x="4462039" y="1458728"/>
            <a:ext cx="2527094" cy="852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Icon cart ini jika di klik akan menampilkan barang barang yang ada di cart </a:t>
            </a:r>
          </a:p>
        </p:txBody>
      </p:sp>
      <p:pic>
        <p:nvPicPr>
          <p:cNvPr id="10" name="Picture 9">
            <a:extLst>
              <a:ext uri="{FF2B5EF4-FFF2-40B4-BE49-F238E27FC236}">
                <a16:creationId xmlns:a16="http://schemas.microsoft.com/office/drawing/2014/main" id="{EF9F4013-2105-4FA0-9F45-BAFF2959106B}"/>
              </a:ext>
            </a:extLst>
          </p:cNvPr>
          <p:cNvPicPr>
            <a:picLocks noChangeAspect="1"/>
          </p:cNvPicPr>
          <p:nvPr/>
        </p:nvPicPr>
        <p:blipFill>
          <a:blip r:embed="rId4"/>
          <a:stretch>
            <a:fillRect/>
          </a:stretch>
        </p:blipFill>
        <p:spPr>
          <a:xfrm>
            <a:off x="6875589" y="1549401"/>
            <a:ext cx="2141865" cy="3397250"/>
          </a:xfrm>
          <a:prstGeom prst="rect">
            <a:avLst/>
          </a:prstGeom>
        </p:spPr>
      </p:pic>
      <p:cxnSp>
        <p:nvCxnSpPr>
          <p:cNvPr id="13" name="Straight Arrow Connector 12">
            <a:extLst>
              <a:ext uri="{FF2B5EF4-FFF2-40B4-BE49-F238E27FC236}">
                <a16:creationId xmlns:a16="http://schemas.microsoft.com/office/drawing/2014/main" id="{B0C7878C-767B-44E2-A8A9-BE03062E8197}"/>
              </a:ext>
            </a:extLst>
          </p:cNvPr>
          <p:cNvCxnSpPr/>
          <p:nvPr/>
        </p:nvCxnSpPr>
        <p:spPr>
          <a:xfrm flipH="1">
            <a:off x="6214531" y="4470400"/>
            <a:ext cx="662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102;p12">
            <a:extLst>
              <a:ext uri="{FF2B5EF4-FFF2-40B4-BE49-F238E27FC236}">
                <a16:creationId xmlns:a16="http://schemas.microsoft.com/office/drawing/2014/main" id="{BD2E55C3-00FE-4078-99F0-4105E8F9FCAC}"/>
              </a:ext>
            </a:extLst>
          </p:cNvPr>
          <p:cNvSpPr txBox="1">
            <a:spLocks/>
          </p:cNvSpPr>
          <p:nvPr/>
        </p:nvSpPr>
        <p:spPr>
          <a:xfrm>
            <a:off x="3819525" y="3897179"/>
            <a:ext cx="2527094" cy="852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jika ingin meliat isi cart bisa langsung klik view cart maka akan di arahkan ke halaman cart</a:t>
            </a:r>
          </a:p>
        </p:txBody>
      </p:sp>
    </p:spTree>
    <p:extLst>
      <p:ext uri="{BB962C8B-B14F-4D97-AF65-F5344CB8AC3E}">
        <p14:creationId xmlns:p14="http://schemas.microsoft.com/office/powerpoint/2010/main" val="1240938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MY Account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pic>
        <p:nvPicPr>
          <p:cNvPr id="14" name="Picture 13">
            <a:extLst>
              <a:ext uri="{FF2B5EF4-FFF2-40B4-BE49-F238E27FC236}">
                <a16:creationId xmlns:a16="http://schemas.microsoft.com/office/drawing/2014/main" id="{7ABA2698-75C3-4283-B0B5-5594A4F683BE}"/>
              </a:ext>
            </a:extLst>
          </p:cNvPr>
          <p:cNvPicPr>
            <a:picLocks noChangeAspect="1"/>
          </p:cNvPicPr>
          <p:nvPr/>
        </p:nvPicPr>
        <p:blipFill rotWithShape="1">
          <a:blip r:embed="rId2"/>
          <a:srcRect l="66636" r="27533" b="94955"/>
          <a:stretch/>
        </p:blipFill>
        <p:spPr>
          <a:xfrm>
            <a:off x="2838510" y="1684156"/>
            <a:ext cx="641350" cy="263597"/>
          </a:xfrm>
          <a:prstGeom prst="rect">
            <a:avLst/>
          </a:prstGeom>
        </p:spPr>
      </p:pic>
      <p:cxnSp>
        <p:nvCxnSpPr>
          <p:cNvPr id="7" name="Straight Arrow Connector 6">
            <a:extLst>
              <a:ext uri="{FF2B5EF4-FFF2-40B4-BE49-F238E27FC236}">
                <a16:creationId xmlns:a16="http://schemas.microsoft.com/office/drawing/2014/main" id="{139A6418-32CD-463A-98D3-F64A94E8CCED}"/>
              </a:ext>
            </a:extLst>
          </p:cNvPr>
          <p:cNvCxnSpPr>
            <a:cxnSpLocks/>
          </p:cNvCxnSpPr>
          <p:nvPr/>
        </p:nvCxnSpPr>
        <p:spPr>
          <a:xfrm flipH="1">
            <a:off x="3295650" y="698500"/>
            <a:ext cx="2311400" cy="918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102;p12">
            <a:extLst>
              <a:ext uri="{FF2B5EF4-FFF2-40B4-BE49-F238E27FC236}">
                <a16:creationId xmlns:a16="http://schemas.microsoft.com/office/drawing/2014/main" id="{D261A421-EB4A-4B81-9528-FE87938180FB}"/>
              </a:ext>
            </a:extLst>
          </p:cNvPr>
          <p:cNvSpPr txBox="1">
            <a:spLocks/>
          </p:cNvSpPr>
          <p:nvPr/>
        </p:nvSpPr>
        <p:spPr>
          <a:xfrm>
            <a:off x="178127" y="2756665"/>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228600" indent="-228600">
              <a:buAutoNum type="arabicPeriod"/>
            </a:pPr>
            <a:r>
              <a:rPr lang="en-US" sz="1200"/>
              <a:t>Klik My account</a:t>
            </a:r>
          </a:p>
          <a:p>
            <a:pPr marL="228600" indent="-228600">
              <a:buAutoNum type="arabicPeriod"/>
            </a:pPr>
            <a:r>
              <a:rPr lang="en-US" sz="1200"/>
              <a:t>Klik login and security jika ingin melihat personal information anda.</a:t>
            </a:r>
          </a:p>
          <a:p>
            <a:pPr marL="228600" indent="-228600">
              <a:buAutoNum type="arabicPeriod"/>
            </a:pPr>
            <a:endParaRPr lang="en-US" sz="1200"/>
          </a:p>
        </p:txBody>
      </p:sp>
      <p:sp>
        <p:nvSpPr>
          <p:cNvPr id="19" name="Google Shape;102;p12">
            <a:extLst>
              <a:ext uri="{FF2B5EF4-FFF2-40B4-BE49-F238E27FC236}">
                <a16:creationId xmlns:a16="http://schemas.microsoft.com/office/drawing/2014/main" id="{D6A00C88-5B3A-48EA-B66B-DE6B7DA886A4}"/>
              </a:ext>
            </a:extLst>
          </p:cNvPr>
          <p:cNvSpPr txBox="1">
            <a:spLocks/>
          </p:cNvSpPr>
          <p:nvPr/>
        </p:nvSpPr>
        <p:spPr>
          <a:xfrm>
            <a:off x="330527" y="1616628"/>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Menu My account jika di klik akan menampilkan profile anda jika sudah registrasi langkah langkah nya sbb:</a:t>
            </a:r>
          </a:p>
        </p:txBody>
      </p:sp>
      <p:pic>
        <p:nvPicPr>
          <p:cNvPr id="12" name="Picture 11">
            <a:extLst>
              <a:ext uri="{FF2B5EF4-FFF2-40B4-BE49-F238E27FC236}">
                <a16:creationId xmlns:a16="http://schemas.microsoft.com/office/drawing/2014/main" id="{C4258C36-B63B-42D1-A1C9-AB7CE7980A84}"/>
              </a:ext>
            </a:extLst>
          </p:cNvPr>
          <p:cNvPicPr>
            <a:picLocks noChangeAspect="1"/>
          </p:cNvPicPr>
          <p:nvPr/>
        </p:nvPicPr>
        <p:blipFill rotWithShape="1">
          <a:blip r:embed="rId3"/>
          <a:srcRect l="19080" t="31431" r="19362" b="3703"/>
          <a:stretch/>
        </p:blipFill>
        <p:spPr>
          <a:xfrm>
            <a:off x="4399030" y="1417301"/>
            <a:ext cx="4566842" cy="3663325"/>
          </a:xfrm>
          <a:prstGeom prst="rect">
            <a:avLst/>
          </a:prstGeom>
        </p:spPr>
      </p:pic>
      <p:cxnSp>
        <p:nvCxnSpPr>
          <p:cNvPr id="23" name="Straight Arrow Connector 22">
            <a:extLst>
              <a:ext uri="{FF2B5EF4-FFF2-40B4-BE49-F238E27FC236}">
                <a16:creationId xmlns:a16="http://schemas.microsoft.com/office/drawing/2014/main" id="{F264A80B-36D0-4F46-A78F-FE1F61492383}"/>
              </a:ext>
            </a:extLst>
          </p:cNvPr>
          <p:cNvCxnSpPr>
            <a:stCxn id="14" idx="2"/>
          </p:cNvCxnSpPr>
          <p:nvPr/>
        </p:nvCxnSpPr>
        <p:spPr>
          <a:xfrm>
            <a:off x="3159185" y="1947753"/>
            <a:ext cx="1171515" cy="5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676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MY Account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sp>
        <p:nvSpPr>
          <p:cNvPr id="18" name="Google Shape;102;p12">
            <a:extLst>
              <a:ext uri="{FF2B5EF4-FFF2-40B4-BE49-F238E27FC236}">
                <a16:creationId xmlns:a16="http://schemas.microsoft.com/office/drawing/2014/main" id="{D261A421-EB4A-4B81-9528-FE87938180FB}"/>
              </a:ext>
            </a:extLst>
          </p:cNvPr>
          <p:cNvSpPr txBox="1">
            <a:spLocks/>
          </p:cNvSpPr>
          <p:nvPr/>
        </p:nvSpPr>
        <p:spPr>
          <a:xfrm>
            <a:off x="89227" y="3486915"/>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228600" indent="-228600">
              <a:buAutoNum type="arabicPeriod"/>
            </a:pPr>
            <a:r>
              <a:rPr lang="en-US" sz="1200"/>
              <a:t>Klik Edit account jika ingin mengedit information anda</a:t>
            </a:r>
          </a:p>
          <a:p>
            <a:pPr marL="228600" indent="-228600">
              <a:buAutoNum type="arabicPeriod"/>
            </a:pPr>
            <a:r>
              <a:rPr lang="en-US" sz="1200"/>
              <a:t>Kemudian save</a:t>
            </a:r>
          </a:p>
        </p:txBody>
      </p:sp>
      <p:sp>
        <p:nvSpPr>
          <p:cNvPr id="11" name="Google Shape;102;p12">
            <a:extLst>
              <a:ext uri="{FF2B5EF4-FFF2-40B4-BE49-F238E27FC236}">
                <a16:creationId xmlns:a16="http://schemas.microsoft.com/office/drawing/2014/main" id="{F9CD3AE6-2176-4E9F-AC92-09490A46FEC1}"/>
              </a:ext>
            </a:extLst>
          </p:cNvPr>
          <p:cNvSpPr txBox="1">
            <a:spLocks/>
          </p:cNvSpPr>
          <p:nvPr/>
        </p:nvSpPr>
        <p:spPr>
          <a:xfrm>
            <a:off x="330527" y="1616628"/>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Di page ini akan di tampilkan personal information user kemudian user juga bias mengedir information nya dengan langkah sbb:</a:t>
            </a:r>
          </a:p>
        </p:txBody>
      </p:sp>
      <p:pic>
        <p:nvPicPr>
          <p:cNvPr id="4" name="Picture 3">
            <a:extLst>
              <a:ext uri="{FF2B5EF4-FFF2-40B4-BE49-F238E27FC236}">
                <a16:creationId xmlns:a16="http://schemas.microsoft.com/office/drawing/2014/main" id="{80E88436-5DCB-4F98-9AFF-8FDCEBB70870}"/>
              </a:ext>
            </a:extLst>
          </p:cNvPr>
          <p:cNvPicPr>
            <a:picLocks noChangeAspect="1"/>
          </p:cNvPicPr>
          <p:nvPr/>
        </p:nvPicPr>
        <p:blipFill>
          <a:blip r:embed="rId3"/>
          <a:stretch>
            <a:fillRect/>
          </a:stretch>
        </p:blipFill>
        <p:spPr>
          <a:xfrm>
            <a:off x="4421075" y="1417301"/>
            <a:ext cx="4722925" cy="3744921"/>
          </a:xfrm>
          <a:prstGeom prst="rect">
            <a:avLst/>
          </a:prstGeom>
        </p:spPr>
      </p:pic>
      <p:pic>
        <p:nvPicPr>
          <p:cNvPr id="5" name="Picture 4">
            <a:extLst>
              <a:ext uri="{FF2B5EF4-FFF2-40B4-BE49-F238E27FC236}">
                <a16:creationId xmlns:a16="http://schemas.microsoft.com/office/drawing/2014/main" id="{09051DC4-BC41-4234-A98B-517449FA28B0}"/>
              </a:ext>
            </a:extLst>
          </p:cNvPr>
          <p:cNvPicPr>
            <a:picLocks noChangeAspect="1"/>
          </p:cNvPicPr>
          <p:nvPr/>
        </p:nvPicPr>
        <p:blipFill>
          <a:blip r:embed="rId4"/>
          <a:stretch>
            <a:fillRect/>
          </a:stretch>
        </p:blipFill>
        <p:spPr>
          <a:xfrm>
            <a:off x="2700487" y="3349696"/>
            <a:ext cx="2958575" cy="1666803"/>
          </a:xfrm>
          <a:prstGeom prst="rect">
            <a:avLst/>
          </a:prstGeom>
        </p:spPr>
      </p:pic>
      <p:cxnSp>
        <p:nvCxnSpPr>
          <p:cNvPr id="8" name="Straight Arrow Connector 7">
            <a:extLst>
              <a:ext uri="{FF2B5EF4-FFF2-40B4-BE49-F238E27FC236}">
                <a16:creationId xmlns:a16="http://schemas.microsoft.com/office/drawing/2014/main" id="{990CCACB-2C80-4BB1-8924-AC9AC036BF5F}"/>
              </a:ext>
            </a:extLst>
          </p:cNvPr>
          <p:cNvCxnSpPr/>
          <p:nvPr/>
        </p:nvCxnSpPr>
        <p:spPr>
          <a:xfrm flipH="1" flipV="1">
            <a:off x="1949450" y="4178300"/>
            <a:ext cx="1822450" cy="57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812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MY Account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sp>
        <p:nvSpPr>
          <p:cNvPr id="18" name="Google Shape;102;p12">
            <a:extLst>
              <a:ext uri="{FF2B5EF4-FFF2-40B4-BE49-F238E27FC236}">
                <a16:creationId xmlns:a16="http://schemas.microsoft.com/office/drawing/2014/main" id="{D261A421-EB4A-4B81-9528-FE87938180FB}"/>
              </a:ext>
            </a:extLst>
          </p:cNvPr>
          <p:cNvSpPr txBox="1">
            <a:spLocks/>
          </p:cNvSpPr>
          <p:nvPr/>
        </p:nvSpPr>
        <p:spPr>
          <a:xfrm>
            <a:off x="1156027" y="1417301"/>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228600" indent="-228600">
              <a:buAutoNum type="arabicPeriod"/>
            </a:pPr>
            <a:r>
              <a:rPr lang="en-US" sz="1200"/>
              <a:t>Setelah mengisi semua nya kemudian klik submit</a:t>
            </a:r>
          </a:p>
          <a:p>
            <a:pPr marL="228600" indent="-228600">
              <a:buAutoNum type="arabicPeriod"/>
            </a:pPr>
            <a:r>
              <a:rPr lang="en-US" sz="1200"/>
              <a:t>Maka data anda sudah diperbarui</a:t>
            </a:r>
          </a:p>
        </p:txBody>
      </p:sp>
      <p:pic>
        <p:nvPicPr>
          <p:cNvPr id="4" name="Picture 3">
            <a:extLst>
              <a:ext uri="{FF2B5EF4-FFF2-40B4-BE49-F238E27FC236}">
                <a16:creationId xmlns:a16="http://schemas.microsoft.com/office/drawing/2014/main" id="{C8F7E4C7-C503-47EA-94F8-1019C48F3B10}"/>
              </a:ext>
            </a:extLst>
          </p:cNvPr>
          <p:cNvPicPr>
            <a:picLocks noChangeAspect="1"/>
          </p:cNvPicPr>
          <p:nvPr/>
        </p:nvPicPr>
        <p:blipFill>
          <a:blip r:embed="rId3"/>
          <a:stretch>
            <a:fillRect/>
          </a:stretch>
        </p:blipFill>
        <p:spPr>
          <a:xfrm>
            <a:off x="4012041" y="1341308"/>
            <a:ext cx="3975932" cy="3829050"/>
          </a:xfrm>
          <a:prstGeom prst="rect">
            <a:avLst/>
          </a:prstGeom>
        </p:spPr>
      </p:pic>
      <p:cxnSp>
        <p:nvCxnSpPr>
          <p:cNvPr id="6" name="Straight Arrow Connector 5">
            <a:extLst>
              <a:ext uri="{FF2B5EF4-FFF2-40B4-BE49-F238E27FC236}">
                <a16:creationId xmlns:a16="http://schemas.microsoft.com/office/drawing/2014/main" id="{699F0712-117B-4E45-8CE7-2A067636704A}"/>
              </a:ext>
            </a:extLst>
          </p:cNvPr>
          <p:cNvCxnSpPr>
            <a:cxnSpLocks/>
          </p:cNvCxnSpPr>
          <p:nvPr/>
        </p:nvCxnSpPr>
        <p:spPr>
          <a:xfrm flipH="1" flipV="1">
            <a:off x="3168650" y="2304656"/>
            <a:ext cx="3295650" cy="269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262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Homepage</a:t>
            </a:r>
            <a:endParaRPr/>
          </a:p>
        </p:txBody>
      </p:sp>
      <p:sp>
        <p:nvSpPr>
          <p:cNvPr id="102" name="Google Shape;102;p12"/>
          <p:cNvSpPr txBox="1">
            <a:spLocks noGrp="1"/>
          </p:cNvSpPr>
          <p:nvPr>
            <p:ph type="body" idx="2"/>
          </p:nvPr>
        </p:nvSpPr>
        <p:spPr>
          <a:xfrm>
            <a:off x="99697" y="1981828"/>
            <a:ext cx="2527094" cy="589922"/>
          </a:xfrm>
          <a:prstGeom prst="rect">
            <a:avLst/>
          </a:prstGeom>
        </p:spPr>
        <p:txBody>
          <a:bodyPr spcFirstLastPara="1" wrap="square" lIns="91425" tIns="91425" rIns="91425" bIns="91425" anchor="t" anchorCtr="0">
            <a:noAutofit/>
          </a:bodyPr>
          <a:lstStyle/>
          <a:p>
            <a:pPr marL="171450" indent="-171450"/>
            <a:r>
              <a:rPr lang="en-US" sz="1200"/>
              <a:t> Home adalah tempat menapilkan seluruh product yang kami punya</a:t>
            </a:r>
          </a:p>
          <a:p>
            <a:pPr marL="0" indent="0">
              <a:buNone/>
            </a:pPr>
            <a:endParaRPr sz="1200"/>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99697" y="976405"/>
            <a:ext cx="8787745" cy="963348"/>
          </a:xfrm>
          <a:prstGeom prst="rect">
            <a:avLst/>
          </a:prstGeom>
        </p:spPr>
      </p:pic>
      <p:cxnSp>
        <p:nvCxnSpPr>
          <p:cNvPr id="5" name="Straight Arrow Connector 4">
            <a:extLst>
              <a:ext uri="{FF2B5EF4-FFF2-40B4-BE49-F238E27FC236}">
                <a16:creationId xmlns:a16="http://schemas.microsoft.com/office/drawing/2014/main" id="{591778E8-E3C6-4DA8-BC8E-BA1A09D9EC59}"/>
              </a:ext>
            </a:extLst>
          </p:cNvPr>
          <p:cNvCxnSpPr>
            <a:cxnSpLocks/>
            <a:endCxn id="102" idx="3"/>
          </p:cNvCxnSpPr>
          <p:nvPr/>
        </p:nvCxnSpPr>
        <p:spPr>
          <a:xfrm flipH="1">
            <a:off x="2626791" y="1639564"/>
            <a:ext cx="208508" cy="637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CC91B32-577D-4143-B9AB-6CFB6F7BADE5}"/>
              </a:ext>
            </a:extLst>
          </p:cNvPr>
          <p:cNvPicPr>
            <a:picLocks noChangeAspect="1"/>
          </p:cNvPicPr>
          <p:nvPr/>
        </p:nvPicPr>
        <p:blipFill>
          <a:blip r:embed="rId3"/>
          <a:stretch>
            <a:fillRect/>
          </a:stretch>
        </p:blipFill>
        <p:spPr>
          <a:xfrm>
            <a:off x="99697" y="2656704"/>
            <a:ext cx="4227773" cy="2008192"/>
          </a:xfrm>
          <a:prstGeom prst="rect">
            <a:avLst/>
          </a:prstGeom>
        </p:spPr>
      </p:pic>
      <p:pic>
        <p:nvPicPr>
          <p:cNvPr id="27" name="Picture 26">
            <a:extLst>
              <a:ext uri="{FF2B5EF4-FFF2-40B4-BE49-F238E27FC236}">
                <a16:creationId xmlns:a16="http://schemas.microsoft.com/office/drawing/2014/main" id="{39859F0B-09F4-45DC-9081-506B484B834E}"/>
              </a:ext>
            </a:extLst>
          </p:cNvPr>
          <p:cNvPicPr>
            <a:picLocks noChangeAspect="1"/>
          </p:cNvPicPr>
          <p:nvPr/>
        </p:nvPicPr>
        <p:blipFill rotWithShape="1">
          <a:blip r:embed="rId4"/>
          <a:srcRect t="20335" b="33749"/>
          <a:stretch/>
        </p:blipFill>
        <p:spPr>
          <a:xfrm>
            <a:off x="4572000" y="1939753"/>
            <a:ext cx="3042666" cy="3190985"/>
          </a:xfrm>
          <a:prstGeom prst="rect">
            <a:avLst/>
          </a:prstGeom>
        </p:spPr>
      </p:pic>
      <p:sp>
        <p:nvSpPr>
          <p:cNvPr id="29" name="Arrow: Right 28">
            <a:extLst>
              <a:ext uri="{FF2B5EF4-FFF2-40B4-BE49-F238E27FC236}">
                <a16:creationId xmlns:a16="http://schemas.microsoft.com/office/drawing/2014/main" id="{4D883DBC-0B99-4BA9-9422-45F365A9AB07}"/>
              </a:ext>
            </a:extLst>
          </p:cNvPr>
          <p:cNvSpPr/>
          <p:nvPr/>
        </p:nvSpPr>
        <p:spPr>
          <a:xfrm>
            <a:off x="4341757" y="3547090"/>
            <a:ext cx="604704" cy="189451"/>
          </a:xfrm>
          <a:prstGeom prst="rightArrow">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Google Shape;102;p12">
            <a:extLst>
              <a:ext uri="{FF2B5EF4-FFF2-40B4-BE49-F238E27FC236}">
                <a16:creationId xmlns:a16="http://schemas.microsoft.com/office/drawing/2014/main" id="{071950FF-788A-4BB1-9BEC-0FE3A39AF37B}"/>
              </a:ext>
            </a:extLst>
          </p:cNvPr>
          <p:cNvSpPr txBox="1">
            <a:spLocks/>
          </p:cNvSpPr>
          <p:nvPr/>
        </p:nvSpPr>
        <p:spPr>
          <a:xfrm>
            <a:off x="6780457" y="2316136"/>
            <a:ext cx="2162182" cy="150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buFontTx/>
              <a:buChar char="-"/>
            </a:pPr>
            <a:r>
              <a:rPr lang="en-US" sz="1200"/>
              <a:t>Scrool ke bawah</a:t>
            </a:r>
          </a:p>
          <a:p>
            <a:pPr marL="0" indent="0">
              <a:buNone/>
            </a:pPr>
            <a:r>
              <a:rPr lang="en-US" sz="1200"/>
              <a:t>Disini akan di tampilakan category product yang kami punya dan semua product product yang kami sedikan untuk para customer</a:t>
            </a:r>
          </a:p>
          <a:p>
            <a:pPr marL="0" indent="0">
              <a:buNone/>
            </a:pPr>
            <a:r>
              <a:rPr lang="en-US" sz="1200"/>
              <a:t> </a:t>
            </a:r>
          </a:p>
          <a:p>
            <a:pPr marL="0" indent="0">
              <a:buFont typeface="Karla"/>
              <a:buNone/>
            </a:pPr>
            <a:endParaRPr lang="en-US" sz="1200"/>
          </a:p>
        </p:txBody>
      </p:sp>
    </p:spTree>
    <p:extLst>
      <p:ext uri="{BB962C8B-B14F-4D97-AF65-F5344CB8AC3E}">
        <p14:creationId xmlns:p14="http://schemas.microsoft.com/office/powerpoint/2010/main" val="269197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Homepage</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27122" y="909936"/>
            <a:ext cx="8787745" cy="963348"/>
          </a:xfrm>
          <a:prstGeom prst="rect">
            <a:avLst/>
          </a:prstGeom>
        </p:spPr>
      </p:pic>
      <p:pic>
        <p:nvPicPr>
          <p:cNvPr id="9" name="Picture 8">
            <a:extLst>
              <a:ext uri="{FF2B5EF4-FFF2-40B4-BE49-F238E27FC236}">
                <a16:creationId xmlns:a16="http://schemas.microsoft.com/office/drawing/2014/main" id="{B451C847-B907-4C7D-9BFF-EA33A189F3FD}"/>
              </a:ext>
            </a:extLst>
          </p:cNvPr>
          <p:cNvPicPr>
            <a:picLocks noChangeAspect="1"/>
          </p:cNvPicPr>
          <p:nvPr/>
        </p:nvPicPr>
        <p:blipFill>
          <a:blip r:embed="rId4"/>
          <a:stretch>
            <a:fillRect/>
          </a:stretch>
        </p:blipFill>
        <p:spPr>
          <a:xfrm>
            <a:off x="75244" y="1983753"/>
            <a:ext cx="6340276" cy="2376229"/>
          </a:xfrm>
          <a:prstGeom prst="rect">
            <a:avLst/>
          </a:prstGeom>
        </p:spPr>
      </p:pic>
      <p:sp>
        <p:nvSpPr>
          <p:cNvPr id="18" name="Google Shape;102;p12">
            <a:extLst>
              <a:ext uri="{FF2B5EF4-FFF2-40B4-BE49-F238E27FC236}">
                <a16:creationId xmlns:a16="http://schemas.microsoft.com/office/drawing/2014/main" id="{84CAACAF-1CFB-40D1-B69F-CE08B606E36E}"/>
              </a:ext>
            </a:extLst>
          </p:cNvPr>
          <p:cNvSpPr txBox="1">
            <a:spLocks/>
          </p:cNvSpPr>
          <p:nvPr/>
        </p:nvSpPr>
        <p:spPr>
          <a:xfrm>
            <a:off x="6577257" y="2068486"/>
            <a:ext cx="2162182" cy="150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buFontTx/>
              <a:buChar char="-"/>
            </a:pPr>
            <a:r>
              <a:rPr lang="en-US" sz="1200"/>
              <a:t>Scrool ke bawah</a:t>
            </a:r>
          </a:p>
          <a:p>
            <a:pPr marL="0" indent="0">
              <a:buNone/>
            </a:pPr>
            <a:r>
              <a:rPr lang="en-US" sz="1200"/>
              <a:t>Di page akhir akan ditampilkan footer yaitu berupa informasi mengenai website online shooping kami ini</a:t>
            </a:r>
          </a:p>
          <a:p>
            <a:pPr marL="0" indent="0">
              <a:buNone/>
            </a:pPr>
            <a:r>
              <a:rPr lang="en-US" sz="1200"/>
              <a:t> </a:t>
            </a:r>
          </a:p>
          <a:p>
            <a:pPr marL="0" indent="0">
              <a:buFont typeface="Karla"/>
              <a:buNone/>
            </a:pPr>
            <a:endParaRPr lang="en-US" sz="1200"/>
          </a:p>
        </p:txBody>
      </p:sp>
    </p:spTree>
    <p:extLst>
      <p:ext uri="{BB962C8B-B14F-4D97-AF65-F5344CB8AC3E}">
        <p14:creationId xmlns:p14="http://schemas.microsoft.com/office/powerpoint/2010/main" val="1552620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us</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178638" y="1502678"/>
            <a:ext cx="8787745" cy="963348"/>
          </a:xfrm>
          <a:prstGeom prst="rect">
            <a:avLst/>
          </a:prstGeom>
        </p:spPr>
      </p:pic>
      <p:cxnSp>
        <p:nvCxnSpPr>
          <p:cNvPr id="7" name="Straight Arrow Connector 6">
            <a:extLst>
              <a:ext uri="{FF2B5EF4-FFF2-40B4-BE49-F238E27FC236}">
                <a16:creationId xmlns:a16="http://schemas.microsoft.com/office/drawing/2014/main" id="{A73BA6AA-5720-4CFA-A33F-7BC105B144EC}"/>
              </a:ext>
            </a:extLst>
          </p:cNvPr>
          <p:cNvCxnSpPr>
            <a:cxnSpLocks/>
            <a:endCxn id="17" idx="3"/>
          </p:cNvCxnSpPr>
          <p:nvPr/>
        </p:nvCxnSpPr>
        <p:spPr>
          <a:xfrm flipH="1">
            <a:off x="2627501" y="2157721"/>
            <a:ext cx="681444" cy="689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Google Shape;102;p12">
            <a:extLst>
              <a:ext uri="{FF2B5EF4-FFF2-40B4-BE49-F238E27FC236}">
                <a16:creationId xmlns:a16="http://schemas.microsoft.com/office/drawing/2014/main" id="{0837E5E8-EC80-4028-9461-4D9D7EB85453}"/>
              </a:ext>
            </a:extLst>
          </p:cNvPr>
          <p:cNvSpPr txBox="1">
            <a:spLocks/>
          </p:cNvSpPr>
          <p:nvPr/>
        </p:nvSpPr>
        <p:spPr>
          <a:xfrm>
            <a:off x="100407" y="2472854"/>
            <a:ext cx="2527094" cy="748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About adalah tempat menapilkan informasi mengenai perusahaan kami</a:t>
            </a:r>
          </a:p>
          <a:p>
            <a:pPr marL="0" indent="0">
              <a:buFont typeface="Karla"/>
              <a:buNone/>
            </a:pPr>
            <a:endParaRPr lang="en-US" sz="1200"/>
          </a:p>
        </p:txBody>
      </p:sp>
      <p:pic>
        <p:nvPicPr>
          <p:cNvPr id="8" name="Picture 7">
            <a:extLst>
              <a:ext uri="{FF2B5EF4-FFF2-40B4-BE49-F238E27FC236}">
                <a16:creationId xmlns:a16="http://schemas.microsoft.com/office/drawing/2014/main" id="{14F342C8-F94A-4C59-8E17-D56BB3A0B02D}"/>
              </a:ext>
            </a:extLst>
          </p:cNvPr>
          <p:cNvPicPr>
            <a:picLocks noChangeAspect="1"/>
          </p:cNvPicPr>
          <p:nvPr/>
        </p:nvPicPr>
        <p:blipFill>
          <a:blip r:embed="rId4"/>
          <a:stretch>
            <a:fillRect/>
          </a:stretch>
        </p:blipFill>
        <p:spPr>
          <a:xfrm>
            <a:off x="301472" y="3242052"/>
            <a:ext cx="3920300" cy="1901448"/>
          </a:xfrm>
          <a:prstGeom prst="rect">
            <a:avLst/>
          </a:prstGeom>
        </p:spPr>
      </p:pic>
      <p:pic>
        <p:nvPicPr>
          <p:cNvPr id="10" name="Picture 9">
            <a:extLst>
              <a:ext uri="{FF2B5EF4-FFF2-40B4-BE49-F238E27FC236}">
                <a16:creationId xmlns:a16="http://schemas.microsoft.com/office/drawing/2014/main" id="{7C10860B-CA64-484E-B66B-52A96EC924E8}"/>
              </a:ext>
            </a:extLst>
          </p:cNvPr>
          <p:cNvPicPr>
            <a:picLocks noChangeAspect="1"/>
          </p:cNvPicPr>
          <p:nvPr/>
        </p:nvPicPr>
        <p:blipFill rotWithShape="1">
          <a:blip r:embed="rId5"/>
          <a:srcRect l="14247" t="30988" r="15926" b="3580"/>
          <a:stretch/>
        </p:blipFill>
        <p:spPr>
          <a:xfrm>
            <a:off x="4320761" y="2451227"/>
            <a:ext cx="3633805" cy="2724069"/>
          </a:xfrm>
          <a:prstGeom prst="rect">
            <a:avLst/>
          </a:prstGeom>
        </p:spPr>
      </p:pic>
    </p:spTree>
    <p:extLst>
      <p:ext uri="{BB962C8B-B14F-4D97-AF65-F5344CB8AC3E}">
        <p14:creationId xmlns:p14="http://schemas.microsoft.com/office/powerpoint/2010/main" val="285392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356255" y="888666"/>
            <a:ext cx="8787745" cy="963348"/>
          </a:xfrm>
          <a:prstGeom prst="rect">
            <a:avLst/>
          </a:prstGeom>
        </p:spPr>
      </p:pic>
      <p:cxnSp>
        <p:nvCxnSpPr>
          <p:cNvPr id="7" name="Straight Arrow Connector 6">
            <a:extLst>
              <a:ext uri="{FF2B5EF4-FFF2-40B4-BE49-F238E27FC236}">
                <a16:creationId xmlns:a16="http://schemas.microsoft.com/office/drawing/2014/main" id="{A73BA6AA-5720-4CFA-A33F-7BC105B144EC}"/>
              </a:ext>
            </a:extLst>
          </p:cNvPr>
          <p:cNvCxnSpPr>
            <a:cxnSpLocks/>
          </p:cNvCxnSpPr>
          <p:nvPr/>
        </p:nvCxnSpPr>
        <p:spPr>
          <a:xfrm flipH="1">
            <a:off x="2335402" y="1581431"/>
            <a:ext cx="1819346" cy="69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Google Shape;102;p12">
            <a:extLst>
              <a:ext uri="{FF2B5EF4-FFF2-40B4-BE49-F238E27FC236}">
                <a16:creationId xmlns:a16="http://schemas.microsoft.com/office/drawing/2014/main" id="{0837E5E8-EC80-4028-9461-4D9D7EB85453}"/>
              </a:ext>
            </a:extLst>
          </p:cNvPr>
          <p:cNvSpPr txBox="1">
            <a:spLocks/>
          </p:cNvSpPr>
          <p:nvPr/>
        </p:nvSpPr>
        <p:spPr>
          <a:xfrm>
            <a:off x="-115493" y="1812776"/>
            <a:ext cx="2527094" cy="748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Product di menu ini adalah untuk menampilkan semua product yang kami jual di website ini</a:t>
            </a:r>
          </a:p>
        </p:txBody>
      </p:sp>
      <p:pic>
        <p:nvPicPr>
          <p:cNvPr id="5" name="Picture 4">
            <a:extLst>
              <a:ext uri="{FF2B5EF4-FFF2-40B4-BE49-F238E27FC236}">
                <a16:creationId xmlns:a16="http://schemas.microsoft.com/office/drawing/2014/main" id="{819F7B38-4CD8-4F6D-BD51-C034002CA4B3}"/>
              </a:ext>
            </a:extLst>
          </p:cNvPr>
          <p:cNvPicPr>
            <a:picLocks noChangeAspect="1"/>
          </p:cNvPicPr>
          <p:nvPr/>
        </p:nvPicPr>
        <p:blipFill rotWithShape="1">
          <a:blip r:embed="rId4"/>
          <a:srcRect l="19445" r="19392" b="59092"/>
          <a:stretch/>
        </p:blipFill>
        <p:spPr>
          <a:xfrm>
            <a:off x="91721" y="2568320"/>
            <a:ext cx="4351356" cy="1468829"/>
          </a:xfrm>
          <a:prstGeom prst="rect">
            <a:avLst/>
          </a:prstGeom>
        </p:spPr>
      </p:pic>
      <p:sp>
        <p:nvSpPr>
          <p:cNvPr id="14" name="Google Shape;102;p12">
            <a:extLst>
              <a:ext uri="{FF2B5EF4-FFF2-40B4-BE49-F238E27FC236}">
                <a16:creationId xmlns:a16="http://schemas.microsoft.com/office/drawing/2014/main" id="{290080DF-E44F-45CB-BC6A-4AB4AA946077}"/>
              </a:ext>
            </a:extLst>
          </p:cNvPr>
          <p:cNvSpPr txBox="1">
            <a:spLocks/>
          </p:cNvSpPr>
          <p:nvPr/>
        </p:nvSpPr>
        <p:spPr>
          <a:xfrm>
            <a:off x="784901" y="3913160"/>
            <a:ext cx="4351355" cy="888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buFontTx/>
              <a:buChar char="-"/>
            </a:pPr>
            <a:r>
              <a:rPr lang="en-US" sz="1200"/>
              <a:t>Klik menu product</a:t>
            </a:r>
          </a:p>
          <a:p>
            <a:pPr marL="0" indent="0">
              <a:buNone/>
            </a:pPr>
            <a:r>
              <a:rPr lang="en-US" sz="1200"/>
              <a:t>Maka akan di tampilkan row list list category product product kami</a:t>
            </a:r>
          </a:p>
          <a:p>
            <a:pPr marL="171450" indent="-171450">
              <a:buFontTx/>
              <a:buChar char="-"/>
            </a:pPr>
            <a:r>
              <a:rPr lang="en-US" sz="1200"/>
              <a:t>Ketika mengklik category maka akan di tampilkan ke halaman selanjut nya yaitu sbb</a:t>
            </a:r>
          </a:p>
        </p:txBody>
      </p:sp>
      <p:cxnSp>
        <p:nvCxnSpPr>
          <p:cNvPr id="15" name="Straight Arrow Connector 14">
            <a:extLst>
              <a:ext uri="{FF2B5EF4-FFF2-40B4-BE49-F238E27FC236}">
                <a16:creationId xmlns:a16="http://schemas.microsoft.com/office/drawing/2014/main" id="{FBBF9BAD-5960-40FA-8AE0-A3DA7312DB61}"/>
              </a:ext>
            </a:extLst>
          </p:cNvPr>
          <p:cNvCxnSpPr>
            <a:cxnSpLocks/>
          </p:cNvCxnSpPr>
          <p:nvPr/>
        </p:nvCxnSpPr>
        <p:spPr>
          <a:xfrm>
            <a:off x="425301" y="3329311"/>
            <a:ext cx="359600" cy="1070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07FA828-CD52-47CB-A288-F1F790048E93}"/>
              </a:ext>
            </a:extLst>
          </p:cNvPr>
          <p:cNvPicPr>
            <a:picLocks noChangeAspect="1"/>
          </p:cNvPicPr>
          <p:nvPr/>
        </p:nvPicPr>
        <p:blipFill>
          <a:blip r:embed="rId5"/>
          <a:stretch>
            <a:fillRect/>
          </a:stretch>
        </p:blipFill>
        <p:spPr>
          <a:xfrm>
            <a:off x="5006176" y="1878154"/>
            <a:ext cx="3925118" cy="2109646"/>
          </a:xfrm>
          <a:prstGeom prst="rect">
            <a:avLst/>
          </a:prstGeom>
        </p:spPr>
      </p:pic>
      <p:sp>
        <p:nvSpPr>
          <p:cNvPr id="18" name="Arrow: Right 17">
            <a:extLst>
              <a:ext uri="{FF2B5EF4-FFF2-40B4-BE49-F238E27FC236}">
                <a16:creationId xmlns:a16="http://schemas.microsoft.com/office/drawing/2014/main" id="{39882509-C563-400E-863F-DF32D658F876}"/>
              </a:ext>
            </a:extLst>
          </p:cNvPr>
          <p:cNvSpPr/>
          <p:nvPr/>
        </p:nvSpPr>
        <p:spPr>
          <a:xfrm>
            <a:off x="4654550" y="3073400"/>
            <a:ext cx="412750" cy="19767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20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pic>
        <p:nvPicPr>
          <p:cNvPr id="2" name="Picture 1">
            <a:extLst>
              <a:ext uri="{FF2B5EF4-FFF2-40B4-BE49-F238E27FC236}">
                <a16:creationId xmlns:a16="http://schemas.microsoft.com/office/drawing/2014/main" id="{D27396DD-B18C-4E0D-B39E-3EE06CF6A609}"/>
              </a:ext>
            </a:extLst>
          </p:cNvPr>
          <p:cNvPicPr>
            <a:picLocks noChangeAspect="1"/>
          </p:cNvPicPr>
          <p:nvPr/>
        </p:nvPicPr>
        <p:blipFill>
          <a:blip r:embed="rId3"/>
          <a:stretch>
            <a:fillRect/>
          </a:stretch>
        </p:blipFill>
        <p:spPr>
          <a:xfrm>
            <a:off x="46172" y="958109"/>
            <a:ext cx="9144000" cy="555910"/>
          </a:xfrm>
          <a:prstGeom prst="rect">
            <a:avLst/>
          </a:prstGeom>
        </p:spPr>
      </p:pic>
      <p:sp>
        <p:nvSpPr>
          <p:cNvPr id="19" name="Google Shape;102;p12">
            <a:extLst>
              <a:ext uri="{FF2B5EF4-FFF2-40B4-BE49-F238E27FC236}">
                <a16:creationId xmlns:a16="http://schemas.microsoft.com/office/drawing/2014/main" id="{D9B01F32-504F-4963-9BFA-9B7045DE9927}"/>
              </a:ext>
            </a:extLst>
          </p:cNvPr>
          <p:cNvSpPr txBox="1">
            <a:spLocks/>
          </p:cNvSpPr>
          <p:nvPr/>
        </p:nvSpPr>
        <p:spPr>
          <a:xfrm>
            <a:off x="-121843" y="1751916"/>
            <a:ext cx="2141143" cy="683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Klik disini untuk mencari product yang anda inginkan</a:t>
            </a:r>
          </a:p>
          <a:p>
            <a:pPr marL="0" indent="0">
              <a:buFont typeface="Karla"/>
              <a:buNone/>
            </a:pPr>
            <a:endParaRPr lang="en-US" sz="1200"/>
          </a:p>
        </p:txBody>
      </p:sp>
      <p:cxnSp>
        <p:nvCxnSpPr>
          <p:cNvPr id="9" name="Straight Arrow Connector 8">
            <a:extLst>
              <a:ext uri="{FF2B5EF4-FFF2-40B4-BE49-F238E27FC236}">
                <a16:creationId xmlns:a16="http://schemas.microsoft.com/office/drawing/2014/main" id="{77A870D4-4DF1-43B9-9B9A-D869086447A0}"/>
              </a:ext>
            </a:extLst>
          </p:cNvPr>
          <p:cNvCxnSpPr/>
          <p:nvPr/>
        </p:nvCxnSpPr>
        <p:spPr>
          <a:xfrm>
            <a:off x="1149350" y="1409700"/>
            <a:ext cx="0"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133DF9-283B-4F04-ADED-6FF20E65598C}"/>
              </a:ext>
            </a:extLst>
          </p:cNvPr>
          <p:cNvCxnSpPr/>
          <p:nvPr/>
        </p:nvCxnSpPr>
        <p:spPr>
          <a:xfrm>
            <a:off x="3155950" y="1422400"/>
            <a:ext cx="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Google Shape;102;p12">
            <a:extLst>
              <a:ext uri="{FF2B5EF4-FFF2-40B4-BE49-F238E27FC236}">
                <a16:creationId xmlns:a16="http://schemas.microsoft.com/office/drawing/2014/main" id="{75BE5EB6-FC00-42B8-A16D-66EF5D3E09B6}"/>
              </a:ext>
            </a:extLst>
          </p:cNvPr>
          <p:cNvSpPr txBox="1">
            <a:spLocks/>
          </p:cNvSpPr>
          <p:nvPr/>
        </p:nvSpPr>
        <p:spPr>
          <a:xfrm>
            <a:off x="2019300" y="1715241"/>
            <a:ext cx="2141143" cy="683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Klik disini untuk mensort product yang and inginkan </a:t>
            </a:r>
          </a:p>
          <a:p>
            <a:pPr marL="0" indent="0">
              <a:buNone/>
            </a:pPr>
            <a:endParaRPr lang="en-US" sz="1200"/>
          </a:p>
          <a:p>
            <a:pPr marL="0" indent="0">
              <a:buFont typeface="Karla"/>
              <a:buNone/>
            </a:pPr>
            <a:endParaRPr lang="en-US" sz="1200"/>
          </a:p>
        </p:txBody>
      </p:sp>
      <p:pic>
        <p:nvPicPr>
          <p:cNvPr id="12" name="Picture 11">
            <a:extLst>
              <a:ext uri="{FF2B5EF4-FFF2-40B4-BE49-F238E27FC236}">
                <a16:creationId xmlns:a16="http://schemas.microsoft.com/office/drawing/2014/main" id="{739B51F7-8346-4E20-A676-9E943BBA369E}"/>
              </a:ext>
            </a:extLst>
          </p:cNvPr>
          <p:cNvPicPr>
            <a:picLocks noChangeAspect="1"/>
          </p:cNvPicPr>
          <p:nvPr/>
        </p:nvPicPr>
        <p:blipFill>
          <a:blip r:embed="rId4"/>
          <a:stretch>
            <a:fillRect/>
          </a:stretch>
        </p:blipFill>
        <p:spPr>
          <a:xfrm>
            <a:off x="2168527" y="2603605"/>
            <a:ext cx="1914524" cy="1904394"/>
          </a:xfrm>
          <a:prstGeom prst="rect">
            <a:avLst/>
          </a:prstGeom>
        </p:spPr>
      </p:pic>
      <p:cxnSp>
        <p:nvCxnSpPr>
          <p:cNvPr id="21" name="Straight Arrow Connector 20">
            <a:extLst>
              <a:ext uri="{FF2B5EF4-FFF2-40B4-BE49-F238E27FC236}">
                <a16:creationId xmlns:a16="http://schemas.microsoft.com/office/drawing/2014/main" id="{573348BE-AA88-4C82-8D36-8CB23B3B3313}"/>
              </a:ext>
            </a:extLst>
          </p:cNvPr>
          <p:cNvCxnSpPr>
            <a:cxnSpLocks/>
          </p:cNvCxnSpPr>
          <p:nvPr/>
        </p:nvCxnSpPr>
        <p:spPr>
          <a:xfrm>
            <a:off x="3155951" y="2241550"/>
            <a:ext cx="0" cy="358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Google Shape;102;p12">
            <a:extLst>
              <a:ext uri="{FF2B5EF4-FFF2-40B4-BE49-F238E27FC236}">
                <a16:creationId xmlns:a16="http://schemas.microsoft.com/office/drawing/2014/main" id="{D2B4C36D-3E21-4A81-AEE7-0326693F75BC}"/>
              </a:ext>
            </a:extLst>
          </p:cNvPr>
          <p:cNvSpPr txBox="1">
            <a:spLocks/>
          </p:cNvSpPr>
          <p:nvPr/>
        </p:nvSpPr>
        <p:spPr>
          <a:xfrm>
            <a:off x="4083051" y="2593104"/>
            <a:ext cx="2232620" cy="83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Disini kita bias filter dari ppopularity high price dan lain lain </a:t>
            </a:r>
          </a:p>
          <a:p>
            <a:pPr marL="0" indent="0">
              <a:buNone/>
            </a:pPr>
            <a:endParaRPr lang="en-US" sz="1200"/>
          </a:p>
          <a:p>
            <a:pPr marL="0" indent="0">
              <a:buFont typeface="Karla"/>
              <a:buNone/>
            </a:pPr>
            <a:endParaRPr lang="en-US" sz="1200"/>
          </a:p>
        </p:txBody>
      </p:sp>
      <p:cxnSp>
        <p:nvCxnSpPr>
          <p:cNvPr id="25" name="Straight Arrow Connector 24">
            <a:extLst>
              <a:ext uri="{FF2B5EF4-FFF2-40B4-BE49-F238E27FC236}">
                <a16:creationId xmlns:a16="http://schemas.microsoft.com/office/drawing/2014/main" id="{D35FC9C2-803B-47DD-8B84-5FFE24D0BEE0}"/>
              </a:ext>
            </a:extLst>
          </p:cNvPr>
          <p:cNvCxnSpPr/>
          <p:nvPr/>
        </p:nvCxnSpPr>
        <p:spPr>
          <a:xfrm flipH="1">
            <a:off x="7969250" y="1422400"/>
            <a:ext cx="288100" cy="52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6909C3-8B67-4D29-BC27-2215C21DB816}"/>
              </a:ext>
            </a:extLst>
          </p:cNvPr>
          <p:cNvCxnSpPr/>
          <p:nvPr/>
        </p:nvCxnSpPr>
        <p:spPr>
          <a:xfrm flipH="1">
            <a:off x="8196711" y="1414868"/>
            <a:ext cx="527050" cy="98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Google Shape;102;p12">
            <a:extLst>
              <a:ext uri="{FF2B5EF4-FFF2-40B4-BE49-F238E27FC236}">
                <a16:creationId xmlns:a16="http://schemas.microsoft.com/office/drawing/2014/main" id="{2E23E0EB-A97E-4A0C-BDAB-7056BCEB8C14}"/>
              </a:ext>
            </a:extLst>
          </p:cNvPr>
          <p:cNvSpPr txBox="1">
            <a:spLocks/>
          </p:cNvSpPr>
          <p:nvPr/>
        </p:nvSpPr>
        <p:spPr>
          <a:xfrm>
            <a:off x="6024730" y="1540253"/>
            <a:ext cx="2232620" cy="83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Bottom ini untuk merubah tampilan nya menjadi grid </a:t>
            </a:r>
          </a:p>
          <a:p>
            <a:pPr marL="0" indent="0">
              <a:buNone/>
            </a:pPr>
            <a:endParaRPr lang="en-US" sz="1200"/>
          </a:p>
          <a:p>
            <a:pPr marL="0" indent="0">
              <a:buFont typeface="Karla"/>
              <a:buNone/>
            </a:pPr>
            <a:endParaRPr lang="en-US" sz="1200"/>
          </a:p>
        </p:txBody>
      </p:sp>
      <p:sp>
        <p:nvSpPr>
          <p:cNvPr id="32" name="Google Shape;102;p12">
            <a:extLst>
              <a:ext uri="{FF2B5EF4-FFF2-40B4-BE49-F238E27FC236}">
                <a16:creationId xmlns:a16="http://schemas.microsoft.com/office/drawing/2014/main" id="{0A85730D-53B1-4F0D-8C76-908352FB3BFE}"/>
              </a:ext>
            </a:extLst>
          </p:cNvPr>
          <p:cNvSpPr txBox="1">
            <a:spLocks/>
          </p:cNvSpPr>
          <p:nvPr/>
        </p:nvSpPr>
        <p:spPr>
          <a:xfrm>
            <a:off x="6055568" y="2023246"/>
            <a:ext cx="2232620" cy="83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kemudian bottom ini mengubah tampilan product menjadi list</a:t>
            </a:r>
          </a:p>
          <a:p>
            <a:pPr marL="0" indent="0">
              <a:buFont typeface="Karla"/>
              <a:buNone/>
            </a:pPr>
            <a:endParaRPr lang="en-US" sz="1200"/>
          </a:p>
        </p:txBody>
      </p:sp>
    </p:spTree>
    <p:extLst>
      <p:ext uri="{BB962C8B-B14F-4D97-AF65-F5344CB8AC3E}">
        <p14:creationId xmlns:p14="http://schemas.microsoft.com/office/powerpoint/2010/main" val="9868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2" name="Picture 1">
            <a:extLst>
              <a:ext uri="{FF2B5EF4-FFF2-40B4-BE49-F238E27FC236}">
                <a16:creationId xmlns:a16="http://schemas.microsoft.com/office/drawing/2014/main" id="{179B9124-479E-4D8A-A4F9-E8C5F5160160}"/>
              </a:ext>
            </a:extLst>
          </p:cNvPr>
          <p:cNvPicPr>
            <a:picLocks noChangeAspect="1"/>
          </p:cNvPicPr>
          <p:nvPr/>
        </p:nvPicPr>
        <p:blipFill>
          <a:blip r:embed="rId3"/>
          <a:stretch>
            <a:fillRect/>
          </a:stretch>
        </p:blipFill>
        <p:spPr>
          <a:xfrm>
            <a:off x="3985077" y="569164"/>
            <a:ext cx="2505527" cy="4424233"/>
          </a:xfrm>
          <a:prstGeom prst="rect">
            <a:avLst/>
          </a:prstGeom>
        </p:spPr>
      </p:pic>
      <p:pic>
        <p:nvPicPr>
          <p:cNvPr id="4" name="Picture 3">
            <a:extLst>
              <a:ext uri="{FF2B5EF4-FFF2-40B4-BE49-F238E27FC236}">
                <a16:creationId xmlns:a16="http://schemas.microsoft.com/office/drawing/2014/main" id="{214E0613-526A-49F5-BC94-9EBC921CF823}"/>
              </a:ext>
            </a:extLst>
          </p:cNvPr>
          <p:cNvPicPr>
            <a:picLocks noChangeAspect="1"/>
          </p:cNvPicPr>
          <p:nvPr/>
        </p:nvPicPr>
        <p:blipFill>
          <a:blip r:embed="rId4"/>
          <a:stretch>
            <a:fillRect/>
          </a:stretch>
        </p:blipFill>
        <p:spPr>
          <a:xfrm>
            <a:off x="212273" y="1048664"/>
            <a:ext cx="2505527" cy="3578390"/>
          </a:xfrm>
          <a:prstGeom prst="rect">
            <a:avLst/>
          </a:prstGeom>
        </p:spPr>
      </p:pic>
      <p:cxnSp>
        <p:nvCxnSpPr>
          <p:cNvPr id="8" name="Straight Arrow Connector 7">
            <a:extLst>
              <a:ext uri="{FF2B5EF4-FFF2-40B4-BE49-F238E27FC236}">
                <a16:creationId xmlns:a16="http://schemas.microsoft.com/office/drawing/2014/main" id="{BB933B01-DE21-455A-B670-ADFB5D45F042}"/>
              </a:ext>
            </a:extLst>
          </p:cNvPr>
          <p:cNvCxnSpPr>
            <a:cxnSpLocks/>
          </p:cNvCxnSpPr>
          <p:nvPr/>
        </p:nvCxnSpPr>
        <p:spPr>
          <a:xfrm>
            <a:off x="1524000" y="2127250"/>
            <a:ext cx="93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102;p12">
            <a:extLst>
              <a:ext uri="{FF2B5EF4-FFF2-40B4-BE49-F238E27FC236}">
                <a16:creationId xmlns:a16="http://schemas.microsoft.com/office/drawing/2014/main" id="{C2D1E5EF-A422-4A2B-871D-3810497590B2}"/>
              </a:ext>
            </a:extLst>
          </p:cNvPr>
          <p:cNvSpPr txBox="1">
            <a:spLocks/>
          </p:cNvSpPr>
          <p:nvPr/>
        </p:nvSpPr>
        <p:spPr>
          <a:xfrm>
            <a:off x="2454671" y="1815509"/>
            <a:ext cx="1574856" cy="1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Disini bagian ini kita juga bias langsung klik category untuk menampilkan product sesuai category yang di klik</a:t>
            </a:r>
          </a:p>
          <a:p>
            <a:pPr marL="0" indent="0">
              <a:buNone/>
            </a:pPr>
            <a:endParaRPr lang="en-US" sz="1200"/>
          </a:p>
          <a:p>
            <a:pPr marL="0" indent="0">
              <a:buFont typeface="Karla"/>
              <a:buNone/>
            </a:pPr>
            <a:endParaRPr lang="en-US" sz="1200"/>
          </a:p>
        </p:txBody>
      </p:sp>
      <p:sp>
        <p:nvSpPr>
          <p:cNvPr id="20" name="Google Shape;102;p12">
            <a:extLst>
              <a:ext uri="{FF2B5EF4-FFF2-40B4-BE49-F238E27FC236}">
                <a16:creationId xmlns:a16="http://schemas.microsoft.com/office/drawing/2014/main" id="{75787555-B7D6-4A04-B13C-D5D1D6A5F689}"/>
              </a:ext>
            </a:extLst>
          </p:cNvPr>
          <p:cNvSpPr txBox="1">
            <a:spLocks/>
          </p:cNvSpPr>
          <p:nvPr/>
        </p:nvSpPr>
        <p:spPr>
          <a:xfrm>
            <a:off x="6814059" y="1100275"/>
            <a:ext cx="1574856" cy="1342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di bagian ini juga untuk memfilter product sesuai dengan harga nya</a:t>
            </a:r>
          </a:p>
          <a:p>
            <a:pPr marL="0" indent="0">
              <a:buNone/>
            </a:pPr>
            <a:endParaRPr lang="en-US" sz="1200"/>
          </a:p>
          <a:p>
            <a:pPr marL="0" indent="0">
              <a:buFont typeface="Karla"/>
              <a:buNone/>
            </a:pPr>
            <a:endParaRPr lang="en-US" sz="1200"/>
          </a:p>
        </p:txBody>
      </p:sp>
      <p:sp>
        <p:nvSpPr>
          <p:cNvPr id="21" name="Google Shape;102;p12">
            <a:extLst>
              <a:ext uri="{FF2B5EF4-FFF2-40B4-BE49-F238E27FC236}">
                <a16:creationId xmlns:a16="http://schemas.microsoft.com/office/drawing/2014/main" id="{3BD8E073-B0D9-43EA-8F2C-9B3BB204308C}"/>
              </a:ext>
            </a:extLst>
          </p:cNvPr>
          <p:cNvSpPr txBox="1">
            <a:spLocks/>
          </p:cNvSpPr>
          <p:nvPr/>
        </p:nvSpPr>
        <p:spPr>
          <a:xfrm>
            <a:off x="6791721" y="2523396"/>
            <a:ext cx="1574856" cy="1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kemudian di bagian ini juga kita dapat memfilter product yang di inginkan sesuai dengan brand</a:t>
            </a:r>
          </a:p>
          <a:p>
            <a:pPr marL="0" indent="0">
              <a:buFont typeface="Karla"/>
              <a:buNone/>
            </a:pPr>
            <a:endParaRPr lang="en-US" sz="1200"/>
          </a:p>
        </p:txBody>
      </p:sp>
      <p:cxnSp>
        <p:nvCxnSpPr>
          <p:cNvPr id="13" name="Straight Arrow Connector 12">
            <a:extLst>
              <a:ext uri="{FF2B5EF4-FFF2-40B4-BE49-F238E27FC236}">
                <a16:creationId xmlns:a16="http://schemas.microsoft.com/office/drawing/2014/main" id="{375BAB2E-D9C6-44BE-A8F1-415CDC07D25C}"/>
              </a:ext>
            </a:extLst>
          </p:cNvPr>
          <p:cNvCxnSpPr/>
          <p:nvPr/>
        </p:nvCxnSpPr>
        <p:spPr>
          <a:xfrm>
            <a:off x="6375400" y="1720850"/>
            <a:ext cx="552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F366272-CE67-485E-94D4-2127C94838A4}"/>
              </a:ext>
            </a:extLst>
          </p:cNvPr>
          <p:cNvCxnSpPr/>
          <p:nvPr/>
        </p:nvCxnSpPr>
        <p:spPr>
          <a:xfrm>
            <a:off x="5054600" y="2959100"/>
            <a:ext cx="1492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02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20" name="Google Shape;102;p12">
            <a:extLst>
              <a:ext uri="{FF2B5EF4-FFF2-40B4-BE49-F238E27FC236}">
                <a16:creationId xmlns:a16="http://schemas.microsoft.com/office/drawing/2014/main" id="{75787555-B7D6-4A04-B13C-D5D1D6A5F689}"/>
              </a:ext>
            </a:extLst>
          </p:cNvPr>
          <p:cNvSpPr txBox="1">
            <a:spLocks/>
          </p:cNvSpPr>
          <p:nvPr/>
        </p:nvSpPr>
        <p:spPr>
          <a:xfrm>
            <a:off x="4210559" y="1447960"/>
            <a:ext cx="1574856" cy="1342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berikut ini adalah keterangan  barang tersebut apakah sedang sale atau new product</a:t>
            </a:r>
          </a:p>
          <a:p>
            <a:pPr marL="0" indent="0">
              <a:buFont typeface="Karla"/>
              <a:buNone/>
            </a:pPr>
            <a:endParaRPr lang="en-US" sz="1200"/>
          </a:p>
        </p:txBody>
      </p:sp>
      <p:sp>
        <p:nvSpPr>
          <p:cNvPr id="21" name="Google Shape;102;p12">
            <a:extLst>
              <a:ext uri="{FF2B5EF4-FFF2-40B4-BE49-F238E27FC236}">
                <a16:creationId xmlns:a16="http://schemas.microsoft.com/office/drawing/2014/main" id="{3BD8E073-B0D9-43EA-8F2C-9B3BB204308C}"/>
              </a:ext>
            </a:extLst>
          </p:cNvPr>
          <p:cNvSpPr txBox="1">
            <a:spLocks/>
          </p:cNvSpPr>
          <p:nvPr/>
        </p:nvSpPr>
        <p:spPr>
          <a:xfrm>
            <a:off x="4443828" y="3002827"/>
            <a:ext cx="1574856" cy="1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Untuk menambahkan product ke cart bias dengan meng klik bottom add to cart</a:t>
            </a:r>
          </a:p>
        </p:txBody>
      </p:sp>
      <p:cxnSp>
        <p:nvCxnSpPr>
          <p:cNvPr id="13" name="Straight Arrow Connector 12">
            <a:extLst>
              <a:ext uri="{FF2B5EF4-FFF2-40B4-BE49-F238E27FC236}">
                <a16:creationId xmlns:a16="http://schemas.microsoft.com/office/drawing/2014/main" id="{375BAB2E-D9C6-44BE-A8F1-415CDC07D25C}"/>
              </a:ext>
            </a:extLst>
          </p:cNvPr>
          <p:cNvCxnSpPr>
            <a:cxnSpLocks/>
          </p:cNvCxnSpPr>
          <p:nvPr/>
        </p:nvCxnSpPr>
        <p:spPr>
          <a:xfrm flipH="1">
            <a:off x="979198" y="1682750"/>
            <a:ext cx="675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F366272-CE67-485E-94D4-2127C94838A4}"/>
              </a:ext>
            </a:extLst>
          </p:cNvPr>
          <p:cNvCxnSpPr/>
          <p:nvPr/>
        </p:nvCxnSpPr>
        <p:spPr>
          <a:xfrm>
            <a:off x="3090756" y="3651250"/>
            <a:ext cx="1492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5A2E0BD-5A28-48E6-989C-4951746061BF}"/>
              </a:ext>
            </a:extLst>
          </p:cNvPr>
          <p:cNvPicPr>
            <a:picLocks noChangeAspect="1"/>
          </p:cNvPicPr>
          <p:nvPr/>
        </p:nvPicPr>
        <p:blipFill rotWithShape="1">
          <a:blip r:embed="rId3"/>
          <a:srcRect l="49445" t="28395" r="28403" b="15555"/>
          <a:stretch/>
        </p:blipFill>
        <p:spPr>
          <a:xfrm>
            <a:off x="1655078" y="1498600"/>
            <a:ext cx="2181803" cy="3105137"/>
          </a:xfrm>
          <a:prstGeom prst="rect">
            <a:avLst/>
          </a:prstGeom>
        </p:spPr>
      </p:pic>
      <p:cxnSp>
        <p:nvCxnSpPr>
          <p:cNvPr id="17" name="Straight Arrow Connector 16">
            <a:extLst>
              <a:ext uri="{FF2B5EF4-FFF2-40B4-BE49-F238E27FC236}">
                <a16:creationId xmlns:a16="http://schemas.microsoft.com/office/drawing/2014/main" id="{BE39FA73-980F-4EC5-A310-65F1CDC14109}"/>
              </a:ext>
            </a:extLst>
          </p:cNvPr>
          <p:cNvCxnSpPr>
            <a:cxnSpLocks/>
          </p:cNvCxnSpPr>
          <p:nvPr/>
        </p:nvCxnSpPr>
        <p:spPr>
          <a:xfrm flipH="1">
            <a:off x="979198" y="2266950"/>
            <a:ext cx="675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AE647B-1F0B-4F93-92DA-16DBB56C4873}"/>
              </a:ext>
            </a:extLst>
          </p:cNvPr>
          <p:cNvCxnSpPr/>
          <p:nvPr/>
        </p:nvCxnSpPr>
        <p:spPr>
          <a:xfrm>
            <a:off x="3784600" y="1682750"/>
            <a:ext cx="501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Google Shape;102;p12">
            <a:extLst>
              <a:ext uri="{FF2B5EF4-FFF2-40B4-BE49-F238E27FC236}">
                <a16:creationId xmlns:a16="http://schemas.microsoft.com/office/drawing/2014/main" id="{638C4FC2-9E75-43CE-B482-D6234FA349F8}"/>
              </a:ext>
            </a:extLst>
          </p:cNvPr>
          <p:cNvSpPr txBox="1">
            <a:spLocks/>
          </p:cNvSpPr>
          <p:nvPr/>
        </p:nvSpPr>
        <p:spPr>
          <a:xfrm>
            <a:off x="-36111" y="1346719"/>
            <a:ext cx="1190804" cy="809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Font typeface="Karla"/>
              <a:buNone/>
            </a:pPr>
            <a:r>
              <a:rPr lang="en-US" sz="1200"/>
              <a:t>klik untuk view detail product</a:t>
            </a:r>
          </a:p>
        </p:txBody>
      </p:sp>
      <p:sp>
        <p:nvSpPr>
          <p:cNvPr id="24" name="Google Shape;102;p12">
            <a:extLst>
              <a:ext uri="{FF2B5EF4-FFF2-40B4-BE49-F238E27FC236}">
                <a16:creationId xmlns:a16="http://schemas.microsoft.com/office/drawing/2014/main" id="{2F8A98AA-F678-484A-B627-5403CF73576C}"/>
              </a:ext>
            </a:extLst>
          </p:cNvPr>
          <p:cNvSpPr txBox="1">
            <a:spLocks/>
          </p:cNvSpPr>
          <p:nvPr/>
        </p:nvSpPr>
        <p:spPr>
          <a:xfrm>
            <a:off x="-38461" y="1866901"/>
            <a:ext cx="1190804" cy="809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Font typeface="Karla"/>
              <a:buNone/>
            </a:pPr>
            <a:r>
              <a:rPr lang="en-US" sz="1200"/>
              <a:t>klik untuk add to wishlist</a:t>
            </a:r>
          </a:p>
        </p:txBody>
      </p:sp>
    </p:spTree>
    <p:extLst>
      <p:ext uri="{BB962C8B-B14F-4D97-AF65-F5344CB8AC3E}">
        <p14:creationId xmlns:p14="http://schemas.microsoft.com/office/powerpoint/2010/main" val="4242083820"/>
      </p:ext>
    </p:extLst>
  </p:cSld>
  <p:clrMapOvr>
    <a:masterClrMapping/>
  </p:clrMapOvr>
</p:sld>
</file>

<file path=ppt/theme/theme1.xml><?xml version="1.0" encoding="utf-8"?>
<a:theme xmlns:a="http://schemas.openxmlformats.org/drawingml/2006/main" name="Escalus template">
  <a:themeElements>
    <a:clrScheme name="Custom 347">
      <a:dk1>
        <a:srgbClr val="004C52"/>
      </a:dk1>
      <a:lt1>
        <a:srgbClr val="FFFFFF"/>
      </a:lt1>
      <a:dk2>
        <a:srgbClr val="788788"/>
      </a:dk2>
      <a:lt2>
        <a:srgbClr val="E6EEED"/>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1211</Words>
  <Application>Microsoft Office PowerPoint</Application>
  <PresentationFormat>On-screen Show (16:9)</PresentationFormat>
  <Paragraphs>144</Paragraphs>
  <Slides>25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Karla</vt:lpstr>
      <vt:lpstr>Raleway</vt:lpstr>
      <vt:lpstr>Times New Roman</vt:lpstr>
      <vt:lpstr>Escalus template</vt:lpstr>
      <vt:lpstr>Nanopedia</vt:lpstr>
      <vt:lpstr>Introduction</vt:lpstr>
      <vt:lpstr>Homepage</vt:lpstr>
      <vt:lpstr>Homepage</vt:lpstr>
      <vt:lpstr>About us</vt:lpstr>
      <vt:lpstr>Product</vt:lpstr>
      <vt:lpstr>Product</vt:lpstr>
      <vt:lpstr>Product</vt:lpstr>
      <vt:lpstr>Product</vt:lpstr>
      <vt:lpstr>SHOP</vt:lpstr>
      <vt:lpstr>1. Cart</vt:lpstr>
      <vt:lpstr>1. Cart</vt:lpstr>
      <vt:lpstr>2. Checkout</vt:lpstr>
      <vt:lpstr>2. Checkout</vt:lpstr>
      <vt:lpstr>2. Checkout</vt:lpstr>
      <vt:lpstr>2. Checkout</vt:lpstr>
      <vt:lpstr>3. My Account</vt:lpstr>
      <vt:lpstr>4. Wishlist</vt:lpstr>
      <vt:lpstr>5. Shop Detail</vt:lpstr>
      <vt:lpstr>service </vt:lpstr>
      <vt:lpstr>service </vt:lpstr>
      <vt:lpstr>Search Bar </vt:lpstr>
      <vt:lpstr>MY Account </vt:lpstr>
      <vt:lpstr>MY Account </vt:lpstr>
      <vt:lpstr>MY Account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Nanopedia</dc:title>
  <dc:creator>MSI</dc:creator>
  <cp:lastModifiedBy>Indri Yani Berutu</cp:lastModifiedBy>
  <cp:revision>28</cp:revision>
  <dcterms:modified xsi:type="dcterms:W3CDTF">2021-09-22T10:10:37Z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(2)gv2zZh3PPdzB8gaWP+UDiTmE65GfDUuJcbimERvEJV6LjJY1EB9I7bFJHFXFX+fon/DFcl1q
XHFWuMrfpWQZbA9FMxZc+2DGQfAtW4/sxh3loVNeLSGMmDElHLF5V4VTVkmKOYvxjB2A4zqe
Po+XkDPXS/wperDTgYQR3teeMyVPXTZLAsVmETiJyDrhKcS9ofaHa3OwGSeNUL24hAQMa0tw
ggflatjyK1S+koIJ9U</vt:lpwstr>
  </property>
  <property fmtid="{D5CDD505-2E9C-101B-9397-08002B2CF9AE}" pid="3" name="_2015_ms_pID_7253431">
    <vt:lpwstr>HZqnYnbfnEbq8MSQ4pNA+NsoDHaewX1qtTYFkbJiqodzre2ojszkHK
nsxeEqtzyANGhfpbgx/fQHeo0eDlStdx85ZlwRYZS1tegOSstEyPpa3fa4KJYd2b+vkJ2r+4
Lkvq4Dr+DtcDKf7J1oQbwsk27LLbqnuuhIuNv+L9pWRiRm2dQPjHFVh6kUTAnNFbCdc=</vt:lpwstr>
  </property>
</Properties>
</file>